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_rels/presentation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39.xml.rels" ContentType="application/vnd.openxmlformats-package.relationships+xml"/>
  <Override PartName="/ppt/slideLayouts/slideLayout2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5.xml" ContentType="application/vnd.openxmlformats-officedocument.presentationml.slideLayout+xml"/>
  <Override PartName="/ppt/media/image9.png" ContentType="image/png"/>
  <Override PartName="/ppt/media/image13.png" ContentType="image/png"/>
  <Override PartName="/ppt/media/image8.png" ContentType="image/png"/>
  <Override PartName="/ppt/media/image12.png" ContentType="image/png"/>
  <Override PartName="/ppt/media/image20.jpeg" ContentType="image/jpeg"/>
  <Override PartName="/ppt/media/image7.png" ContentType="image/png"/>
  <Override PartName="/ppt/media/image11.png" ContentType="image/png"/>
  <Override PartName="/ppt/media/image19.jpeg" ContentType="image/jpeg"/>
  <Override PartName="/ppt/media/image6.png" ContentType="image/png"/>
  <Override PartName="/ppt/media/image5.png" ContentType="image/png"/>
  <Override PartName="/ppt/media/image10.png" ContentType="image/png"/>
  <Override PartName="/ppt/media/image22.png" ContentType="image/png"/>
  <Override PartName="/ppt/media/image21.jpeg" ContentType="image/jpeg"/>
  <Override PartName="/ppt/media/image16.jpeg" ContentType="image/jpeg"/>
  <Override PartName="/ppt/media/image18.jpeg" ContentType="image/jpeg"/>
  <Override PartName="/ppt/media/image15.png" ContentType="image/png"/>
  <Override PartName="/ppt/media/image14.png" ContentType="image/png"/>
  <Override PartName="/ppt/media/image1.png" ContentType="image/png"/>
  <Override PartName="/ppt/media/image2.png" ContentType="image/png"/>
  <Override PartName="/ppt/media/image17.jpeg" ContentType="image/jpeg"/>
  <Override PartName="/ppt/media/image3.png" ContentType="image/png"/>
  <Override PartName="/ppt/media/image4.png" ContentType="image/png"/>
  <Override PartName="/ppt/presProps.xml" ContentType="application/vnd.openxmlformats-officedocument.presentationml.presProps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26.xml" ContentType="application/vnd.openxmlformats-officedocument.presentationml.slide+xml"/>
  <Override PartName="/ppt/slides/slide14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20.xml.rels" ContentType="application/vnd.openxmlformats-package.relationships+xml"/>
  <Override PartName="/ppt/slides/_rels/slide2.xml.rels" ContentType="application/vnd.openxmlformats-package.relationships+xml"/>
  <Override PartName="/ppt/slides/_rels/slide19.xml.rels" ContentType="application/vnd.openxmlformats-package.relationships+xml"/>
  <Override PartName="/ppt/slides/_rels/slide21.xml.rels" ContentType="application/vnd.openxmlformats-package.relationships+xml"/>
  <Override PartName="/ppt/slides/_rels/slide3.xml.rels" ContentType="application/vnd.openxmlformats-package.relationships+xml"/>
  <Override PartName="/ppt/slides/_rels/slide22.xml.rels" ContentType="application/vnd.openxmlformats-package.relationships+xml"/>
  <Override PartName="/ppt/slides/_rels/slide23.xml.rels" ContentType="application/vnd.openxmlformats-package.relationships+xml"/>
  <Override PartName="/ppt/slides/_rels/slide14.xml.rels" ContentType="application/vnd.openxmlformats-package.relationships+xml"/>
  <Override PartName="/ppt/slides/_rels/slide24.xml.rels" ContentType="application/vnd.openxmlformats-package.relationships+xml"/>
  <Override PartName="/ppt/slides/_rels/slide15.xml.rels" ContentType="application/vnd.openxmlformats-package.relationships+xml"/>
  <Override PartName="/ppt/slides/_rels/slide13.xml.rels" ContentType="application/vnd.openxmlformats-package.relationships+xml"/>
  <Override PartName="/ppt/slides/_rels/slide16.xml.rels" ContentType="application/vnd.openxmlformats-package.relationships+xml"/>
  <Override PartName="/ppt/slides/_rels/slide12.xml.rels" ContentType="application/vnd.openxmlformats-package.relationships+xml"/>
  <Override PartName="/ppt/slides/_rels/slide9.xml.rels" ContentType="application/vnd.openxmlformats-package.relationships+xml"/>
  <Override PartName="/ppt/slides/_rels/slide25.xml.rels" ContentType="application/vnd.openxmlformats-package.relationships+xml"/>
  <Override PartName="/ppt/slides/_rels/slide10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_rels/slide26.xml.rels" ContentType="application/vnd.openxmlformats-package.relationships+xml"/>
  <Override PartName="/ppt/slides/_rels/slide11.xml.rels" ContentType="application/vnd.openxmlformats-package.relationships+xml"/>
  <Override PartName="/ppt/slides/slide16.xml" ContentType="application/vnd.openxmlformats-officedocument.presentationml.slide+xml"/>
  <Override PartName="/ppt/slides/slide15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</p:sldIdLst>
  <p:sldSz cx="9144000" cy="6858000"/>
  <p:notesSz cx="7772400" cy="10058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0B22C331-22FD-49F4-B104-9833A0683EBC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9F863C9-B47C-47A1-8374-17E46CBB0DC9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55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F677BB9-7170-4E4F-8CE9-9C83C697E1F9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59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0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1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2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5D8BA37-78DD-40BD-BFBA-E8B241ED9140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6B797A3B-BE4A-4D69-BA5A-092DE1FE8E37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E3459D8D-5A6E-448E-A53B-DB25B8EEAB26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59FD34C5-8ED9-4B77-9C6D-FEF66ED221C6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85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3F56F1AB-10F0-4DFA-96D4-D0CAF7FE3A7E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2347DE8E-10EB-43E4-AEAA-F794072AF471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B508737B-3F37-40E2-8937-984CB591FCCB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9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91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3836C871-B752-4E81-911E-82B6A3147D80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EE9DD14-0EF1-44C9-8454-95777A4F3E52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94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95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A609ED34-A336-4714-A753-21FA8DC5B6A1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9E233117-F3B3-478C-B304-7EF9DA6B71CD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24679A30-8667-40DA-915A-58450E452E74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06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07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CA258EB2-D2E2-4887-BCB2-99D57BD517C3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11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12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13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14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D8A6BB62-F8C7-427B-8753-3E2C0274E792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CAFB76FE-1E75-4508-AB72-8853C20FAE53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132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636FC510-59BD-42FC-AD42-613479FD7904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E6F87CD3-1FFC-4929-9D00-451145F6040F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13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37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A0D13500-D523-4C81-B291-80A5C171E79B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65AC5A2A-20E3-4FAF-A80F-05C2D46F665C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001A656-8CA4-48CB-865B-8FBF0F0CCCBF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42BBE296-77FA-485F-B559-E1D982978FF9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42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43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3F369214-FB34-4F58-9888-2675F686B02D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145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46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47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FF73B604-44CB-4D3B-89E0-A1299087A8BA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14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5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51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26CB127A-B476-4603-B6C4-9E0D1C0A369F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153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54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6102F0DB-40CE-4FE4-B21E-C6CF1DEAEC6D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15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57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58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59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50C7A0CE-85C8-45DE-99B9-F8441526D4B4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161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62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63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64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65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66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EDAADC00-AFAF-471B-84A6-DDEC65BED9FA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9BBEAC1D-F087-4BF3-9FC1-BA70E8DCDE82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184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DE6F2F2C-4F36-43B5-98AC-09243F4E3D1C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18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AFE70CFF-E967-48E2-A358-F089363794EB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1F69694-A593-4081-8700-04E2ACE41253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18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8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1208CFA1-01EF-4DE3-8D90-DDAC5CF86949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13B6ECA8-E34C-4068-8623-00B8234B32EB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90C2897F-4956-44FD-B2E5-BA10273F2F53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193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94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95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72EDA446-C791-48AD-AB64-A902F7852FE0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19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98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99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87CDE97B-CC93-4B3E-8F03-658EC77B0340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201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02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03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BC5FE9A4-C869-4088-B273-BD8D165F5109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205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06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8A9FBC1D-5436-4AD1-8455-C965CCDE41AD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20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09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10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11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AD28FB15-9B1D-4441-ADAC-F6D499CD0FFF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213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14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15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16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17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18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F7B55CF3-446C-41F2-A4E2-A7CA43C82896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8F757E7-AAD9-4D59-B452-BBBDED43DE57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90C87D4-2FDB-42D4-B6E7-A587E54A8BC6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8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9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3136AB3-53B9-478F-AF66-02D85D7F5D78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42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43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399880D-5679-45FC-AC1B-7EC2B5F27830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47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887F6FA-5A3F-4592-A24E-ACD3685FE233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0" name="Group 16"/>
          <p:cNvGrpSpPr/>
          <p:nvPr/>
        </p:nvGrpSpPr>
        <p:grpSpPr>
          <a:xfrm>
            <a:off x="-8640" y="-8640"/>
            <a:ext cx="9168840" cy="6874200"/>
            <a:chOff x="-8640" y="-8640"/>
            <a:chExt cx="9168840" cy="6874200"/>
          </a:xfrm>
        </p:grpSpPr>
        <p:sp>
          <p:nvSpPr>
            <p:cNvPr id="1" name="Freeform 6"/>
            <p:cNvSpPr/>
            <p:nvPr/>
          </p:nvSpPr>
          <p:spPr>
            <a:xfrm>
              <a:off x="-8640" y="4013280"/>
              <a:ext cx="456120" cy="2852280"/>
            </a:xfrm>
            <a:custGeom>
              <a:avLst/>
              <a:gdLst/>
              <a:ahLst/>
              <a:rect l="l" t="t" r="r" b="b"/>
              <a:pathLst>
                <a:path w="457200" h="2853267">
                  <a:moveTo>
                    <a:pt x="0" y="0"/>
                  </a:moveTo>
                  <a:lnTo>
                    <a:pt x="457200" y="2853267"/>
                  </a:lnTo>
                  <a:lnTo>
                    <a:pt x="0" y="2844800"/>
                  </a:lnTo>
                  <a:cubicBezTo>
                    <a:pt x="2822" y="1905000"/>
                    <a:pt x="5645" y="965200"/>
                    <a:pt x="0" y="0"/>
                  </a:cubicBezTo>
                  <a:close/>
                </a:path>
              </a:pathLst>
            </a:custGeom>
            <a:solidFill>
              <a:srgbClr val="90c226">
                <a:alpha val="85000"/>
              </a:srgbClr>
            </a:solidFill>
            <a:ln w="12600"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2" name="Straight Connector 7"/>
            <p:cNvSpPr/>
            <p:nvPr/>
          </p:nvSpPr>
          <p:spPr>
            <a:xfrm flipV="1">
              <a:off x="5130720" y="4175280"/>
              <a:ext cx="4022280" cy="2682720"/>
            </a:xfrm>
            <a:prstGeom prst="line">
              <a:avLst/>
            </a:prstGeom>
            <a:ln cap="rnd" w="9360">
              <a:solidFill>
                <a:srgbClr val="d9d9d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" name="Straight Connector 8"/>
            <p:cNvSpPr/>
            <p:nvPr/>
          </p:nvSpPr>
          <p:spPr>
            <a:xfrm>
              <a:off x="7042680" y="0"/>
              <a:ext cx="1218960" cy="6858000"/>
            </a:xfrm>
            <a:prstGeom prst="line">
              <a:avLst/>
            </a:prstGeom>
            <a:ln cap="rnd" w="9360">
              <a:solidFill>
                <a:srgbClr val="bfbfb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" name="Freeform 9"/>
            <p:cNvSpPr/>
            <p:nvPr/>
          </p:nvSpPr>
          <p:spPr>
            <a:xfrm>
              <a:off x="6891840" y="0"/>
              <a:ext cx="2268360" cy="6865560"/>
            </a:xfrm>
            <a:custGeom>
              <a:avLst/>
              <a:gdLst/>
              <a:ah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rgbClr val="90c226">
                <a:alpha val="30000"/>
              </a:srgbClr>
            </a:solidFill>
            <a:ln w="12600"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5" name="Freeform 10"/>
            <p:cNvSpPr/>
            <p:nvPr/>
          </p:nvSpPr>
          <p:spPr>
            <a:xfrm>
              <a:off x="7205040" y="-8640"/>
              <a:ext cx="1947240" cy="6865560"/>
            </a:xfrm>
            <a:custGeom>
              <a:avLst/>
              <a:gdLst/>
              <a:ah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90c226">
                <a:alpha val="20000"/>
              </a:srgbClr>
            </a:solidFill>
            <a:ln w="12600"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6" name="Freeform 11"/>
            <p:cNvSpPr/>
            <p:nvPr/>
          </p:nvSpPr>
          <p:spPr>
            <a:xfrm>
              <a:off x="6638040" y="3920040"/>
              <a:ext cx="2512440" cy="2936880"/>
            </a:xfrm>
            <a:custGeom>
              <a:avLst/>
              <a:gdLst/>
              <a:ah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rgbClr val="54a021">
                <a:alpha val="72000"/>
              </a:srgbClr>
            </a:solidFill>
            <a:ln w="12600"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7" name="Freeform 12"/>
            <p:cNvSpPr/>
            <p:nvPr/>
          </p:nvSpPr>
          <p:spPr>
            <a:xfrm>
              <a:off x="7010280" y="-8640"/>
              <a:ext cx="2141640" cy="6865560"/>
            </a:xfrm>
            <a:custGeom>
              <a:avLst/>
              <a:gdLst/>
              <a:ah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f7819">
                <a:alpha val="70000"/>
              </a:srgbClr>
            </a:solidFill>
            <a:ln w="12600"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8" name="Freeform 13"/>
            <p:cNvSpPr/>
            <p:nvPr/>
          </p:nvSpPr>
          <p:spPr>
            <a:xfrm>
              <a:off x="8295840" y="-8640"/>
              <a:ext cx="856440" cy="6865560"/>
            </a:xfrm>
            <a:custGeom>
              <a:avLst/>
              <a:gdLst/>
              <a:ah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rgbClr val="c0e474">
                <a:alpha val="70000"/>
              </a:srgbClr>
            </a:solidFill>
            <a:ln w="12600"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9" name="Freeform 14"/>
            <p:cNvSpPr/>
            <p:nvPr/>
          </p:nvSpPr>
          <p:spPr>
            <a:xfrm>
              <a:off x="8077320" y="-8640"/>
              <a:ext cx="1065600" cy="6865560"/>
            </a:xfrm>
            <a:custGeom>
              <a:avLst/>
              <a:gdLst/>
              <a:ah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90c226">
                <a:alpha val="65000"/>
              </a:srgbClr>
            </a:solidFill>
            <a:ln w="12600"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10" name="Freeform 15"/>
            <p:cNvSpPr/>
            <p:nvPr/>
          </p:nvSpPr>
          <p:spPr>
            <a:xfrm>
              <a:off x="8060400" y="4893840"/>
              <a:ext cx="1092960" cy="1963080"/>
            </a:xfrm>
            <a:custGeom>
              <a:avLst/>
              <a:gdLst/>
              <a:ah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rgbClr val="90c226">
                <a:alpha val="80000"/>
              </a:srgbClr>
            </a:solidFill>
            <a:ln w="12600"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1" name="Group 6"/>
          <p:cNvGrpSpPr/>
          <p:nvPr/>
        </p:nvGrpSpPr>
        <p:grpSpPr>
          <a:xfrm>
            <a:off x="-8640" y="-8640"/>
            <a:ext cx="9168840" cy="6874200"/>
            <a:chOff x="-8640" y="-8640"/>
            <a:chExt cx="9168840" cy="6874200"/>
          </a:xfrm>
        </p:grpSpPr>
        <p:sp>
          <p:nvSpPr>
            <p:cNvPr id="12" name="Straight Connector 16"/>
            <p:cNvSpPr/>
            <p:nvPr/>
          </p:nvSpPr>
          <p:spPr>
            <a:xfrm flipV="1">
              <a:off x="5130720" y="4175280"/>
              <a:ext cx="4022280" cy="2682720"/>
            </a:xfrm>
            <a:prstGeom prst="line">
              <a:avLst/>
            </a:prstGeom>
            <a:ln cap="rnd" w="9360">
              <a:solidFill>
                <a:srgbClr val="d9d9d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" name="Straight Connector 17"/>
            <p:cNvSpPr/>
            <p:nvPr/>
          </p:nvSpPr>
          <p:spPr>
            <a:xfrm>
              <a:off x="7042680" y="0"/>
              <a:ext cx="1218960" cy="6858000"/>
            </a:xfrm>
            <a:prstGeom prst="line">
              <a:avLst/>
            </a:prstGeom>
            <a:ln cap="rnd" w="9360">
              <a:solidFill>
                <a:srgbClr val="bfbfb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" name="Freeform 18"/>
            <p:cNvSpPr/>
            <p:nvPr/>
          </p:nvSpPr>
          <p:spPr>
            <a:xfrm>
              <a:off x="6891840" y="0"/>
              <a:ext cx="2268360" cy="6865560"/>
            </a:xfrm>
            <a:custGeom>
              <a:avLst/>
              <a:gdLst/>
              <a:ah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rgbClr val="90c226">
                <a:alpha val="30000"/>
              </a:srgbClr>
            </a:solidFill>
            <a:ln w="12600"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15" name="Freeform 19"/>
            <p:cNvSpPr/>
            <p:nvPr/>
          </p:nvSpPr>
          <p:spPr>
            <a:xfrm>
              <a:off x="7205040" y="-8640"/>
              <a:ext cx="1947240" cy="6865560"/>
            </a:xfrm>
            <a:custGeom>
              <a:avLst/>
              <a:gdLst/>
              <a:ah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90c226">
                <a:alpha val="20000"/>
              </a:srgbClr>
            </a:solidFill>
            <a:ln w="12600"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16" name="Freeform 20"/>
            <p:cNvSpPr/>
            <p:nvPr/>
          </p:nvSpPr>
          <p:spPr>
            <a:xfrm>
              <a:off x="6638040" y="3920040"/>
              <a:ext cx="2512440" cy="2936880"/>
            </a:xfrm>
            <a:custGeom>
              <a:avLst/>
              <a:gdLst/>
              <a:ah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rgbClr val="54a021">
                <a:alpha val="72000"/>
              </a:srgbClr>
            </a:solidFill>
            <a:ln w="12600"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17" name="Freeform 21"/>
            <p:cNvSpPr/>
            <p:nvPr/>
          </p:nvSpPr>
          <p:spPr>
            <a:xfrm>
              <a:off x="7010280" y="-8640"/>
              <a:ext cx="2141640" cy="6865560"/>
            </a:xfrm>
            <a:custGeom>
              <a:avLst/>
              <a:gdLst/>
              <a:ah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f7819">
                <a:alpha val="70000"/>
              </a:srgbClr>
            </a:solidFill>
            <a:ln w="12600"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18" name="Freeform 22"/>
            <p:cNvSpPr/>
            <p:nvPr/>
          </p:nvSpPr>
          <p:spPr>
            <a:xfrm>
              <a:off x="8295840" y="-8640"/>
              <a:ext cx="856440" cy="6865560"/>
            </a:xfrm>
            <a:custGeom>
              <a:avLst/>
              <a:gdLst/>
              <a:ah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rgbClr val="c0e474">
                <a:alpha val="70000"/>
              </a:srgbClr>
            </a:solidFill>
            <a:ln w="12600"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19" name="Freeform 23"/>
            <p:cNvSpPr/>
            <p:nvPr/>
          </p:nvSpPr>
          <p:spPr>
            <a:xfrm>
              <a:off x="8077320" y="-8640"/>
              <a:ext cx="1065600" cy="6865560"/>
            </a:xfrm>
            <a:custGeom>
              <a:avLst/>
              <a:gdLst/>
              <a:ah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90c226">
                <a:alpha val="65000"/>
              </a:srgbClr>
            </a:solidFill>
            <a:ln w="12600"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20" name="Freeform 24"/>
            <p:cNvSpPr/>
            <p:nvPr/>
          </p:nvSpPr>
          <p:spPr>
            <a:xfrm>
              <a:off x="8060400" y="4893840"/>
              <a:ext cx="1092960" cy="1963080"/>
            </a:xfrm>
            <a:custGeom>
              <a:avLst/>
              <a:gdLst/>
              <a:ah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rgbClr val="90c226">
                <a:alpha val="80000"/>
              </a:srgbClr>
            </a:solidFill>
            <a:ln w="12600"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21" name="Freeform 27"/>
            <p:cNvSpPr/>
            <p:nvPr/>
          </p:nvSpPr>
          <p:spPr>
            <a:xfrm>
              <a:off x="-8640" y="-8640"/>
              <a:ext cx="862560" cy="5697000"/>
            </a:xfrm>
            <a:custGeom>
              <a:avLst/>
              <a:gdLst/>
              <a:ah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rgbClr val="90c226">
                <a:alpha val="85000"/>
              </a:srgbClr>
            </a:solidFill>
            <a:ln w="12600"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pt-BR" sz="1800" spc="-1" strike="noStrike">
                <a:latin typeface="Arial"/>
              </a:rPr>
              <a:t>Clique para editar o </a:t>
            </a:r>
            <a:r>
              <a:rPr b="0" lang="pt-BR" sz="1800" spc="-1" strike="noStrike">
                <a:latin typeface="Arial"/>
              </a:rPr>
              <a:t>formato do texto do título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latin typeface="Arial"/>
              </a:rPr>
              <a:t>Clique para editar o formato do texto da estrutura de </a:t>
            </a:r>
            <a:r>
              <a:rPr b="0" lang="pt-BR" sz="1800" spc="-1" strike="noStrike">
                <a:latin typeface="Arial"/>
              </a:rPr>
              <a:t>tópicos</a:t>
            </a:r>
            <a:endParaRPr b="0" lang="pt-BR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latin typeface="Arial"/>
              </a:rPr>
              <a:t>2.º nível da estrutura de tópicos</a:t>
            </a:r>
            <a:endParaRPr b="0" lang="pt-BR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latin typeface="Arial"/>
              </a:rPr>
              <a:t>3.º nível da estrutura de tópicos</a:t>
            </a:r>
            <a:endParaRPr b="0" lang="pt-BR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latin typeface="Arial"/>
              </a:rPr>
              <a:t>4.º nível da estrutura de tópicos</a:t>
            </a:r>
            <a:endParaRPr b="0" lang="pt-BR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latin typeface="Arial"/>
              </a:rPr>
              <a:t>5.º nível da estrutura de tópicos</a:t>
            </a:r>
            <a:endParaRPr b="0" lang="pt-BR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latin typeface="Arial"/>
              </a:rPr>
              <a:t>6.º nível da estrutura de tópicos</a:t>
            </a:r>
            <a:endParaRPr b="0" lang="pt-BR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latin typeface="Arial"/>
              </a:rPr>
              <a:t>7.º nível da estrutura de </a:t>
            </a:r>
            <a:r>
              <a:rPr b="0" lang="pt-BR" sz="1800" spc="-1" strike="noStrike">
                <a:latin typeface="Arial"/>
              </a:rPr>
              <a:t>tópicos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ftr" idx="1"/>
          </p:nvPr>
        </p:nvSpPr>
        <p:spPr>
          <a:xfrm>
            <a:off x="609480" y="6041520"/>
            <a:ext cx="4622040" cy="363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pt-BR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latin typeface="Times New Roman"/>
              </a:rPr>
              <a:t>&lt;rodapé&gt;</a:t>
            </a:r>
            <a:endParaRPr b="0" lang="pt-BR" sz="1400" spc="-1" strike="noStrike">
              <a:latin typeface="Times New Roman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sldNum" idx="2"/>
          </p:nvPr>
        </p:nvSpPr>
        <p:spPr>
          <a:xfrm>
            <a:off x="6444720" y="6041520"/>
            <a:ext cx="511560" cy="363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900" spc="-1" strike="noStrike">
                <a:solidFill>
                  <a:srgbClr val="90c226"/>
                </a:solidFill>
                <a:latin typeface="Trebuchet MS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E1688C28-E1BF-42C0-99C3-16B6F7BEC190}" type="slidenum">
              <a:rPr b="0" lang="en-US" sz="900" spc="-1" strike="noStrike">
                <a:solidFill>
                  <a:srgbClr val="90c226"/>
                </a:solidFill>
                <a:latin typeface="Trebuchet MS"/>
              </a:rPr>
              <a:t>&lt;número&gt;</a:t>
            </a:fld>
            <a:endParaRPr b="0" lang="pt-BR" sz="900" spc="-1" strike="noStrike">
              <a:latin typeface="Times New Roman"/>
            </a:endParaRPr>
          </a:p>
        </p:txBody>
      </p:sp>
      <p:sp>
        <p:nvSpPr>
          <p:cNvPr id="26" name="PlaceHolder 5"/>
          <p:cNvSpPr>
            <a:spLocks noGrp="1"/>
          </p:cNvSpPr>
          <p:nvPr>
            <p:ph type="dt" idx="3"/>
          </p:nvPr>
        </p:nvSpPr>
        <p:spPr>
          <a:xfrm>
            <a:off x="5405400" y="6041520"/>
            <a:ext cx="682920" cy="363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pt-BR" sz="1400" spc="-1" strike="noStrike">
                <a:latin typeface="Times New Roman"/>
              </a:defRPr>
            </a:lvl1pPr>
          </a:lstStyle>
          <a:p>
            <a:r>
              <a:rPr b="0" lang="pt-BR" sz="1400" spc="-1" strike="noStrike">
                <a:latin typeface="Times New Roman"/>
              </a:rPr>
              <a:t>&lt;data/hora&gt;</a:t>
            </a:r>
            <a:endParaRPr b="0" lang="pt-BR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roup 16"/>
          <p:cNvGrpSpPr/>
          <p:nvPr/>
        </p:nvGrpSpPr>
        <p:grpSpPr>
          <a:xfrm>
            <a:off x="-8640" y="-8640"/>
            <a:ext cx="9168840" cy="6874200"/>
            <a:chOff x="-8640" y="-8640"/>
            <a:chExt cx="9168840" cy="6874200"/>
          </a:xfrm>
        </p:grpSpPr>
        <p:sp>
          <p:nvSpPr>
            <p:cNvPr id="64" name="Freeform 6"/>
            <p:cNvSpPr/>
            <p:nvPr/>
          </p:nvSpPr>
          <p:spPr>
            <a:xfrm>
              <a:off x="-8640" y="4013280"/>
              <a:ext cx="456120" cy="2852280"/>
            </a:xfrm>
            <a:custGeom>
              <a:avLst/>
              <a:gdLst/>
              <a:ahLst/>
              <a:rect l="l" t="t" r="r" b="b"/>
              <a:pathLst>
                <a:path w="457200" h="2853267">
                  <a:moveTo>
                    <a:pt x="0" y="0"/>
                  </a:moveTo>
                  <a:lnTo>
                    <a:pt x="457200" y="2853267"/>
                  </a:lnTo>
                  <a:lnTo>
                    <a:pt x="0" y="2844800"/>
                  </a:lnTo>
                  <a:cubicBezTo>
                    <a:pt x="2822" y="1905000"/>
                    <a:pt x="5645" y="965200"/>
                    <a:pt x="0" y="0"/>
                  </a:cubicBezTo>
                  <a:close/>
                </a:path>
              </a:pathLst>
            </a:custGeom>
            <a:solidFill>
              <a:srgbClr val="90c226">
                <a:alpha val="85000"/>
              </a:srgbClr>
            </a:solidFill>
            <a:ln w="12600"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65" name="Straight Connector 7"/>
            <p:cNvSpPr/>
            <p:nvPr/>
          </p:nvSpPr>
          <p:spPr>
            <a:xfrm flipV="1">
              <a:off x="5130720" y="4175280"/>
              <a:ext cx="4022280" cy="2682720"/>
            </a:xfrm>
            <a:prstGeom prst="line">
              <a:avLst/>
            </a:prstGeom>
            <a:ln cap="rnd" w="9360">
              <a:solidFill>
                <a:srgbClr val="d9d9d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6" name="Straight Connector 8"/>
            <p:cNvSpPr/>
            <p:nvPr/>
          </p:nvSpPr>
          <p:spPr>
            <a:xfrm>
              <a:off x="7042680" y="0"/>
              <a:ext cx="1218960" cy="6858000"/>
            </a:xfrm>
            <a:prstGeom prst="line">
              <a:avLst/>
            </a:prstGeom>
            <a:ln cap="rnd" w="9360">
              <a:solidFill>
                <a:srgbClr val="bfbfb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7" name="Freeform 9"/>
            <p:cNvSpPr/>
            <p:nvPr/>
          </p:nvSpPr>
          <p:spPr>
            <a:xfrm>
              <a:off x="6891840" y="0"/>
              <a:ext cx="2268360" cy="6865560"/>
            </a:xfrm>
            <a:custGeom>
              <a:avLst/>
              <a:gdLst/>
              <a:ah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rgbClr val="90c226">
                <a:alpha val="30000"/>
              </a:srgbClr>
            </a:solidFill>
            <a:ln w="12600"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68" name="Freeform 10"/>
            <p:cNvSpPr/>
            <p:nvPr/>
          </p:nvSpPr>
          <p:spPr>
            <a:xfrm>
              <a:off x="7205040" y="-8640"/>
              <a:ext cx="1947240" cy="6865560"/>
            </a:xfrm>
            <a:custGeom>
              <a:avLst/>
              <a:gdLst/>
              <a:ah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90c226">
                <a:alpha val="20000"/>
              </a:srgbClr>
            </a:solidFill>
            <a:ln w="12600"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69" name="Freeform 11"/>
            <p:cNvSpPr/>
            <p:nvPr/>
          </p:nvSpPr>
          <p:spPr>
            <a:xfrm>
              <a:off x="6638040" y="3920040"/>
              <a:ext cx="2512440" cy="2936880"/>
            </a:xfrm>
            <a:custGeom>
              <a:avLst/>
              <a:gdLst/>
              <a:ah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rgbClr val="54a021">
                <a:alpha val="72000"/>
              </a:srgbClr>
            </a:solidFill>
            <a:ln w="12600"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70" name="Freeform 12"/>
            <p:cNvSpPr/>
            <p:nvPr/>
          </p:nvSpPr>
          <p:spPr>
            <a:xfrm>
              <a:off x="7010280" y="-8640"/>
              <a:ext cx="2141640" cy="6865560"/>
            </a:xfrm>
            <a:custGeom>
              <a:avLst/>
              <a:gdLst/>
              <a:ah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f7819">
                <a:alpha val="70000"/>
              </a:srgbClr>
            </a:solidFill>
            <a:ln w="12600"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71" name="Freeform 13"/>
            <p:cNvSpPr/>
            <p:nvPr/>
          </p:nvSpPr>
          <p:spPr>
            <a:xfrm>
              <a:off x="8295840" y="-8640"/>
              <a:ext cx="856440" cy="6865560"/>
            </a:xfrm>
            <a:custGeom>
              <a:avLst/>
              <a:gdLst/>
              <a:ah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rgbClr val="c0e474">
                <a:alpha val="70000"/>
              </a:srgbClr>
            </a:solidFill>
            <a:ln w="12600"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72" name="Freeform 14"/>
            <p:cNvSpPr/>
            <p:nvPr/>
          </p:nvSpPr>
          <p:spPr>
            <a:xfrm>
              <a:off x="8077320" y="-8640"/>
              <a:ext cx="1065600" cy="6865560"/>
            </a:xfrm>
            <a:custGeom>
              <a:avLst/>
              <a:gdLst/>
              <a:ah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90c226">
                <a:alpha val="65000"/>
              </a:srgbClr>
            </a:solidFill>
            <a:ln w="12600"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73" name="Freeform 15"/>
            <p:cNvSpPr/>
            <p:nvPr/>
          </p:nvSpPr>
          <p:spPr>
            <a:xfrm>
              <a:off x="8060400" y="4893840"/>
              <a:ext cx="1092960" cy="1963080"/>
            </a:xfrm>
            <a:custGeom>
              <a:avLst/>
              <a:gdLst/>
              <a:ah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rgbClr val="90c226">
                <a:alpha val="80000"/>
              </a:srgbClr>
            </a:solidFill>
            <a:ln w="12600"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74" name="PlaceHolder 1"/>
          <p:cNvSpPr>
            <a:spLocks noGrp="1"/>
          </p:cNvSpPr>
          <p:nvPr>
            <p:ph type="ftr" idx="4"/>
          </p:nvPr>
        </p:nvSpPr>
        <p:spPr>
          <a:xfrm>
            <a:off x="609480" y="6041520"/>
            <a:ext cx="4622040" cy="363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pt-BR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latin typeface="Times New Roman"/>
              </a:rPr>
              <a:t>&lt;rodapé&gt;</a:t>
            </a:r>
            <a:endParaRPr b="0" lang="pt-BR" sz="1400" spc="-1" strike="noStrike">
              <a:latin typeface="Times New Roman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 type="sldNum" idx="5"/>
          </p:nvPr>
        </p:nvSpPr>
        <p:spPr>
          <a:xfrm>
            <a:off x="6444720" y="6041520"/>
            <a:ext cx="511560" cy="363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900" spc="-1" strike="noStrike">
                <a:solidFill>
                  <a:srgbClr val="90c226"/>
                </a:solidFill>
                <a:latin typeface="Trebuchet MS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08A8DFE9-F868-4805-A01E-DD52E6AFF80A}" type="slidenum">
              <a:rPr b="0" lang="en-US" sz="900" spc="-1" strike="noStrike">
                <a:solidFill>
                  <a:srgbClr val="90c226"/>
                </a:solidFill>
                <a:latin typeface="Trebuchet MS"/>
              </a:rPr>
              <a:t>&lt;número&gt;</a:t>
            </a:fld>
            <a:endParaRPr b="0" lang="pt-BR" sz="900" spc="-1" strike="noStrike">
              <a:latin typeface="Times New Roman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 type="dt" idx="6"/>
          </p:nvPr>
        </p:nvSpPr>
        <p:spPr>
          <a:xfrm>
            <a:off x="5405400" y="6041520"/>
            <a:ext cx="682920" cy="363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pt-BR" sz="1400" spc="-1" strike="noStrike">
                <a:latin typeface="Times New Roman"/>
              </a:defRPr>
            </a:lvl1pPr>
          </a:lstStyle>
          <a:p>
            <a:r>
              <a:rPr b="0" lang="pt-BR" sz="1400" spc="-1" strike="noStrike">
                <a:latin typeface="Times New Roman"/>
              </a:rPr>
              <a:t>&lt;data/hora&gt;</a:t>
            </a:r>
            <a:endParaRPr b="0" lang="pt-BR" sz="1400" spc="-1" strike="noStrike">
              <a:latin typeface="Times New Roman"/>
            </a:endParaRPr>
          </a:p>
        </p:txBody>
      </p:sp>
      <p:sp>
        <p:nvSpPr>
          <p:cNvPr id="77" name="PlaceHolder 4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pt-BR" sz="4400" spc="-1" strike="noStrike">
                <a:latin typeface="Arial"/>
              </a:rPr>
              <a:t>Clique para editar o formato do texto do título</a:t>
            </a:r>
            <a:endParaRPr b="0" lang="pt-BR" sz="4400" spc="-1" strike="noStrike">
              <a:latin typeface="Arial"/>
            </a:endParaRPr>
          </a:p>
        </p:txBody>
      </p:sp>
      <p:sp>
        <p:nvSpPr>
          <p:cNvPr id="78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latin typeface="Arial"/>
              </a:rPr>
              <a:t>Clique para editar o formato do texto da estrutura de tópicos</a:t>
            </a:r>
            <a:endParaRPr b="0" lang="pt-B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latin typeface="Arial"/>
              </a:rPr>
              <a:t>2.º nível da estrutura de tópicos</a:t>
            </a:r>
            <a:endParaRPr b="0" lang="pt-B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latin typeface="Arial"/>
              </a:rPr>
              <a:t>3.º nível da estrutura de tópicos</a:t>
            </a:r>
            <a:endParaRPr b="0" lang="pt-B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latin typeface="Arial"/>
              </a:rPr>
              <a:t>4.º nível da estrutura de tópicos</a:t>
            </a:r>
            <a:endParaRPr b="0" lang="pt-B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5.º nível da estrutura de tópicos</a:t>
            </a:r>
            <a:endParaRPr b="0" lang="pt-B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6.º nível da estrutura de tópicos</a:t>
            </a:r>
            <a:endParaRPr b="0" lang="pt-B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7.º nível da estrutura de tópicos</a:t>
            </a:r>
            <a:endParaRPr b="0" lang="pt-B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Group 16"/>
          <p:cNvGrpSpPr/>
          <p:nvPr/>
        </p:nvGrpSpPr>
        <p:grpSpPr>
          <a:xfrm>
            <a:off x="-8640" y="-8640"/>
            <a:ext cx="9168840" cy="6874200"/>
            <a:chOff x="-8640" y="-8640"/>
            <a:chExt cx="9168840" cy="6874200"/>
          </a:xfrm>
        </p:grpSpPr>
        <p:sp>
          <p:nvSpPr>
            <p:cNvPr id="116" name="Freeform 6"/>
            <p:cNvSpPr/>
            <p:nvPr/>
          </p:nvSpPr>
          <p:spPr>
            <a:xfrm>
              <a:off x="-8640" y="4013280"/>
              <a:ext cx="456120" cy="2852280"/>
            </a:xfrm>
            <a:custGeom>
              <a:avLst/>
              <a:gdLst/>
              <a:ahLst/>
              <a:rect l="l" t="t" r="r" b="b"/>
              <a:pathLst>
                <a:path w="457200" h="2853267">
                  <a:moveTo>
                    <a:pt x="0" y="0"/>
                  </a:moveTo>
                  <a:lnTo>
                    <a:pt x="457200" y="2853267"/>
                  </a:lnTo>
                  <a:lnTo>
                    <a:pt x="0" y="2844800"/>
                  </a:lnTo>
                  <a:cubicBezTo>
                    <a:pt x="2822" y="1905000"/>
                    <a:pt x="5645" y="965200"/>
                    <a:pt x="0" y="0"/>
                  </a:cubicBezTo>
                  <a:close/>
                </a:path>
              </a:pathLst>
            </a:custGeom>
            <a:solidFill>
              <a:srgbClr val="90c226">
                <a:alpha val="85000"/>
              </a:srgbClr>
            </a:solidFill>
            <a:ln w="12600"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117" name="Straight Connector 7"/>
            <p:cNvSpPr/>
            <p:nvPr/>
          </p:nvSpPr>
          <p:spPr>
            <a:xfrm flipV="1">
              <a:off x="5130720" y="4175280"/>
              <a:ext cx="4022280" cy="2682720"/>
            </a:xfrm>
            <a:prstGeom prst="line">
              <a:avLst/>
            </a:prstGeom>
            <a:ln cap="rnd" w="9360">
              <a:solidFill>
                <a:srgbClr val="d9d9d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8" name="Straight Connector 8"/>
            <p:cNvSpPr/>
            <p:nvPr/>
          </p:nvSpPr>
          <p:spPr>
            <a:xfrm>
              <a:off x="7042680" y="0"/>
              <a:ext cx="1218960" cy="6858000"/>
            </a:xfrm>
            <a:prstGeom prst="line">
              <a:avLst/>
            </a:prstGeom>
            <a:ln cap="rnd" w="9360">
              <a:solidFill>
                <a:srgbClr val="bfbfb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19" name="Freeform 9"/>
            <p:cNvSpPr/>
            <p:nvPr/>
          </p:nvSpPr>
          <p:spPr>
            <a:xfrm>
              <a:off x="6891840" y="0"/>
              <a:ext cx="2268360" cy="6865560"/>
            </a:xfrm>
            <a:custGeom>
              <a:avLst/>
              <a:gdLst/>
              <a:ah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rgbClr val="90c226">
                <a:alpha val="30000"/>
              </a:srgbClr>
            </a:solidFill>
            <a:ln w="12600"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120" name="Freeform 10"/>
            <p:cNvSpPr/>
            <p:nvPr/>
          </p:nvSpPr>
          <p:spPr>
            <a:xfrm>
              <a:off x="7205040" y="-8640"/>
              <a:ext cx="1947240" cy="6865560"/>
            </a:xfrm>
            <a:custGeom>
              <a:avLst/>
              <a:gdLst/>
              <a:ah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90c226">
                <a:alpha val="20000"/>
              </a:srgbClr>
            </a:solidFill>
            <a:ln w="12600"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121" name="Freeform 11"/>
            <p:cNvSpPr/>
            <p:nvPr/>
          </p:nvSpPr>
          <p:spPr>
            <a:xfrm>
              <a:off x="6638040" y="3920040"/>
              <a:ext cx="2512440" cy="2936880"/>
            </a:xfrm>
            <a:custGeom>
              <a:avLst/>
              <a:gdLst/>
              <a:ah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rgbClr val="54a021">
                <a:alpha val="72000"/>
              </a:srgbClr>
            </a:solidFill>
            <a:ln w="12600"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122" name="Freeform 12"/>
            <p:cNvSpPr/>
            <p:nvPr/>
          </p:nvSpPr>
          <p:spPr>
            <a:xfrm>
              <a:off x="7010280" y="-8640"/>
              <a:ext cx="2141640" cy="6865560"/>
            </a:xfrm>
            <a:custGeom>
              <a:avLst/>
              <a:gdLst/>
              <a:ah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f7819">
                <a:alpha val="70000"/>
              </a:srgbClr>
            </a:solidFill>
            <a:ln w="12600"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123" name="Freeform 13"/>
            <p:cNvSpPr/>
            <p:nvPr/>
          </p:nvSpPr>
          <p:spPr>
            <a:xfrm>
              <a:off x="8295840" y="-8640"/>
              <a:ext cx="856440" cy="6865560"/>
            </a:xfrm>
            <a:custGeom>
              <a:avLst/>
              <a:gdLst/>
              <a:ah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rgbClr val="c0e474">
                <a:alpha val="70000"/>
              </a:srgbClr>
            </a:solidFill>
            <a:ln w="12600"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124" name="Freeform 14"/>
            <p:cNvSpPr/>
            <p:nvPr/>
          </p:nvSpPr>
          <p:spPr>
            <a:xfrm>
              <a:off x="8077320" y="-8640"/>
              <a:ext cx="1065600" cy="6865560"/>
            </a:xfrm>
            <a:custGeom>
              <a:avLst/>
              <a:gdLst/>
              <a:ah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90c226">
                <a:alpha val="65000"/>
              </a:srgbClr>
            </a:solidFill>
            <a:ln w="12600"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125" name="Freeform 15"/>
            <p:cNvSpPr/>
            <p:nvPr/>
          </p:nvSpPr>
          <p:spPr>
            <a:xfrm>
              <a:off x="8060400" y="4893840"/>
              <a:ext cx="1092960" cy="1963080"/>
            </a:xfrm>
            <a:custGeom>
              <a:avLst/>
              <a:gdLst/>
              <a:ah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rgbClr val="90c226">
                <a:alpha val="80000"/>
              </a:srgbClr>
            </a:solidFill>
            <a:ln w="12600"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26" name="PlaceHolder 1"/>
          <p:cNvSpPr>
            <a:spLocks noGrp="1"/>
          </p:cNvSpPr>
          <p:nvPr>
            <p:ph type="ftr" idx="7"/>
          </p:nvPr>
        </p:nvSpPr>
        <p:spPr>
          <a:xfrm>
            <a:off x="609480" y="6041520"/>
            <a:ext cx="4622040" cy="363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pt-BR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latin typeface="Times New Roman"/>
              </a:rPr>
              <a:t>&lt;rodapé&gt;</a:t>
            </a:r>
            <a:endParaRPr b="0" lang="pt-BR" sz="1400" spc="-1" strike="noStrike">
              <a:latin typeface="Times New Roman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 type="sldNum" idx="8"/>
          </p:nvPr>
        </p:nvSpPr>
        <p:spPr>
          <a:xfrm>
            <a:off x="6444720" y="6041520"/>
            <a:ext cx="511560" cy="363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900" spc="-1" strike="noStrike">
                <a:solidFill>
                  <a:srgbClr val="90c226"/>
                </a:solidFill>
                <a:latin typeface="Trebuchet MS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79D306FF-04BA-4DE2-9563-E340E5D3AE0D}" type="slidenum">
              <a:rPr b="0" lang="en-US" sz="900" spc="-1" strike="noStrike">
                <a:solidFill>
                  <a:srgbClr val="90c226"/>
                </a:solidFill>
                <a:latin typeface="Trebuchet MS"/>
              </a:rPr>
              <a:t>&lt;número&gt;</a:t>
            </a:fld>
            <a:endParaRPr b="0" lang="pt-BR" sz="900" spc="-1" strike="noStrike">
              <a:latin typeface="Times New Roman"/>
            </a:endParaRPr>
          </a:p>
        </p:txBody>
      </p:sp>
      <p:sp>
        <p:nvSpPr>
          <p:cNvPr id="128" name="PlaceHolder 3"/>
          <p:cNvSpPr>
            <a:spLocks noGrp="1"/>
          </p:cNvSpPr>
          <p:nvPr>
            <p:ph type="dt" idx="9"/>
          </p:nvPr>
        </p:nvSpPr>
        <p:spPr>
          <a:xfrm>
            <a:off x="5405400" y="6041520"/>
            <a:ext cx="682920" cy="363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pt-BR" sz="1400" spc="-1" strike="noStrike">
                <a:latin typeface="Times New Roman"/>
              </a:defRPr>
            </a:lvl1pPr>
          </a:lstStyle>
          <a:p>
            <a:r>
              <a:rPr b="0" lang="pt-BR" sz="1400" spc="-1" strike="noStrike">
                <a:latin typeface="Times New Roman"/>
              </a:rPr>
              <a:t>&lt;data/hora&gt;</a:t>
            </a:r>
            <a:endParaRPr b="0" lang="pt-BR" sz="1400" spc="-1" strike="noStrike">
              <a:latin typeface="Times New Roman"/>
            </a:endParaRPr>
          </a:p>
        </p:txBody>
      </p:sp>
      <p:sp>
        <p:nvSpPr>
          <p:cNvPr id="129" name="PlaceHolder 4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pt-BR" sz="4400" spc="-1" strike="noStrike">
                <a:latin typeface="Arial"/>
              </a:rPr>
              <a:t>Clique para editar o formato do texto do título</a:t>
            </a:r>
            <a:endParaRPr b="0" lang="pt-BR" sz="4400" spc="-1" strike="noStrike">
              <a:latin typeface="Arial"/>
            </a:endParaRPr>
          </a:p>
        </p:txBody>
      </p:sp>
      <p:sp>
        <p:nvSpPr>
          <p:cNvPr id="130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latin typeface="Arial"/>
              </a:rPr>
              <a:t>Clique para editar o formato do texto da estrutura de tópicos</a:t>
            </a:r>
            <a:endParaRPr b="0" lang="pt-B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latin typeface="Arial"/>
              </a:rPr>
              <a:t>2.º nível da estrutura de tópicos</a:t>
            </a:r>
            <a:endParaRPr b="0" lang="pt-B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latin typeface="Arial"/>
              </a:rPr>
              <a:t>3.º nível da estrutura de tópicos</a:t>
            </a:r>
            <a:endParaRPr b="0" lang="pt-B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latin typeface="Arial"/>
              </a:rPr>
              <a:t>4.º nível da estrutura de tópicos</a:t>
            </a:r>
            <a:endParaRPr b="0" lang="pt-B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5.º nível da estrutura de tópicos</a:t>
            </a:r>
            <a:endParaRPr b="0" lang="pt-B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6.º nível da estrutura de tópicos</a:t>
            </a:r>
            <a:endParaRPr b="0" lang="pt-B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7.º nível da estrutura de tópicos</a:t>
            </a:r>
            <a:endParaRPr b="0" lang="pt-B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7" name="Group 16"/>
          <p:cNvGrpSpPr/>
          <p:nvPr/>
        </p:nvGrpSpPr>
        <p:grpSpPr>
          <a:xfrm>
            <a:off x="-8640" y="-8640"/>
            <a:ext cx="9168840" cy="6874200"/>
            <a:chOff x="-8640" y="-8640"/>
            <a:chExt cx="9168840" cy="6874200"/>
          </a:xfrm>
        </p:grpSpPr>
        <p:sp>
          <p:nvSpPr>
            <p:cNvPr id="168" name="Freeform 6"/>
            <p:cNvSpPr/>
            <p:nvPr/>
          </p:nvSpPr>
          <p:spPr>
            <a:xfrm>
              <a:off x="-8640" y="4013280"/>
              <a:ext cx="456120" cy="2852280"/>
            </a:xfrm>
            <a:custGeom>
              <a:avLst/>
              <a:gdLst/>
              <a:ahLst/>
              <a:rect l="l" t="t" r="r" b="b"/>
              <a:pathLst>
                <a:path w="457200" h="2853267">
                  <a:moveTo>
                    <a:pt x="0" y="0"/>
                  </a:moveTo>
                  <a:lnTo>
                    <a:pt x="457200" y="2853267"/>
                  </a:lnTo>
                  <a:lnTo>
                    <a:pt x="0" y="2844800"/>
                  </a:lnTo>
                  <a:cubicBezTo>
                    <a:pt x="2822" y="1905000"/>
                    <a:pt x="5645" y="965200"/>
                    <a:pt x="0" y="0"/>
                  </a:cubicBezTo>
                  <a:close/>
                </a:path>
              </a:pathLst>
            </a:custGeom>
            <a:solidFill>
              <a:srgbClr val="90c226">
                <a:alpha val="85000"/>
              </a:srgbClr>
            </a:solidFill>
            <a:ln w="12600"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169" name="Straight Connector 7"/>
            <p:cNvSpPr/>
            <p:nvPr/>
          </p:nvSpPr>
          <p:spPr>
            <a:xfrm flipV="1">
              <a:off x="5130720" y="4175280"/>
              <a:ext cx="4022280" cy="2682720"/>
            </a:xfrm>
            <a:prstGeom prst="line">
              <a:avLst/>
            </a:prstGeom>
            <a:ln cap="rnd" w="9360">
              <a:solidFill>
                <a:srgbClr val="d9d9d9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0" name="Straight Connector 8"/>
            <p:cNvSpPr/>
            <p:nvPr/>
          </p:nvSpPr>
          <p:spPr>
            <a:xfrm>
              <a:off x="7042680" y="0"/>
              <a:ext cx="1218960" cy="6858000"/>
            </a:xfrm>
            <a:prstGeom prst="line">
              <a:avLst/>
            </a:prstGeom>
            <a:ln cap="rnd" w="9360">
              <a:solidFill>
                <a:srgbClr val="bfbfb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1" name="Freeform 9"/>
            <p:cNvSpPr/>
            <p:nvPr/>
          </p:nvSpPr>
          <p:spPr>
            <a:xfrm>
              <a:off x="6891840" y="0"/>
              <a:ext cx="2268360" cy="6865560"/>
            </a:xfrm>
            <a:custGeom>
              <a:avLst/>
              <a:gdLst/>
              <a:ah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rgbClr val="90c226">
                <a:alpha val="30000"/>
              </a:srgbClr>
            </a:solidFill>
            <a:ln w="12600"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172" name="Freeform 10"/>
            <p:cNvSpPr/>
            <p:nvPr/>
          </p:nvSpPr>
          <p:spPr>
            <a:xfrm>
              <a:off x="7205040" y="-8640"/>
              <a:ext cx="1947240" cy="6865560"/>
            </a:xfrm>
            <a:custGeom>
              <a:avLst/>
              <a:gdLst/>
              <a:ah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90c226">
                <a:alpha val="20000"/>
              </a:srgbClr>
            </a:solidFill>
            <a:ln w="12600"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173" name="Freeform 11"/>
            <p:cNvSpPr/>
            <p:nvPr/>
          </p:nvSpPr>
          <p:spPr>
            <a:xfrm>
              <a:off x="6638040" y="3920040"/>
              <a:ext cx="2512440" cy="2936880"/>
            </a:xfrm>
            <a:custGeom>
              <a:avLst/>
              <a:gdLst/>
              <a:ah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rgbClr val="54a021">
                <a:alpha val="72000"/>
              </a:srgbClr>
            </a:solidFill>
            <a:ln w="12600"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174" name="Freeform 12"/>
            <p:cNvSpPr/>
            <p:nvPr/>
          </p:nvSpPr>
          <p:spPr>
            <a:xfrm>
              <a:off x="7010280" y="-8640"/>
              <a:ext cx="2141640" cy="6865560"/>
            </a:xfrm>
            <a:custGeom>
              <a:avLst/>
              <a:gdLst/>
              <a:ah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f7819">
                <a:alpha val="70000"/>
              </a:srgbClr>
            </a:solidFill>
            <a:ln w="12600"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175" name="Freeform 13"/>
            <p:cNvSpPr/>
            <p:nvPr/>
          </p:nvSpPr>
          <p:spPr>
            <a:xfrm>
              <a:off x="8295840" y="-8640"/>
              <a:ext cx="856440" cy="6865560"/>
            </a:xfrm>
            <a:custGeom>
              <a:avLst/>
              <a:gdLst/>
              <a:ah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rgbClr val="c0e474">
                <a:alpha val="70000"/>
              </a:srgbClr>
            </a:solidFill>
            <a:ln w="12600"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176" name="Freeform 14"/>
            <p:cNvSpPr/>
            <p:nvPr/>
          </p:nvSpPr>
          <p:spPr>
            <a:xfrm>
              <a:off x="8077320" y="-8640"/>
              <a:ext cx="1065600" cy="6865560"/>
            </a:xfrm>
            <a:custGeom>
              <a:avLst/>
              <a:gdLst/>
              <a:ah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90c226">
                <a:alpha val="65000"/>
              </a:srgbClr>
            </a:solidFill>
            <a:ln w="12600"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  <p:sp>
          <p:nvSpPr>
            <p:cNvPr id="177" name="Freeform 15"/>
            <p:cNvSpPr/>
            <p:nvPr/>
          </p:nvSpPr>
          <p:spPr>
            <a:xfrm>
              <a:off x="8060400" y="4893840"/>
              <a:ext cx="1092960" cy="1963080"/>
            </a:xfrm>
            <a:custGeom>
              <a:avLst/>
              <a:gdLst/>
              <a:ah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rgbClr val="90c226">
                <a:alpha val="80000"/>
              </a:srgbClr>
            </a:solidFill>
            <a:ln w="12600"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78" name="PlaceHolder 1"/>
          <p:cNvSpPr>
            <a:spLocks noGrp="1"/>
          </p:cNvSpPr>
          <p:nvPr>
            <p:ph type="ftr" idx="10"/>
          </p:nvPr>
        </p:nvSpPr>
        <p:spPr>
          <a:xfrm>
            <a:off x="609480" y="6041520"/>
            <a:ext cx="4622040" cy="363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ctr">
              <a:lnSpc>
                <a:spcPct val="100000"/>
              </a:lnSpc>
              <a:buNone/>
              <a:defRPr b="0" lang="pt-BR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latin typeface="Times New Roman"/>
              </a:rPr>
              <a:t>&lt;rodapé&gt;</a:t>
            </a:r>
            <a:endParaRPr b="0" lang="pt-BR" sz="1400" spc="-1" strike="noStrike">
              <a:latin typeface="Times New Roman"/>
            </a:endParaRPr>
          </a:p>
        </p:txBody>
      </p:sp>
      <p:sp>
        <p:nvSpPr>
          <p:cNvPr id="179" name="PlaceHolder 2"/>
          <p:cNvSpPr>
            <a:spLocks noGrp="1"/>
          </p:cNvSpPr>
          <p:nvPr>
            <p:ph type="sldNum" idx="11"/>
          </p:nvPr>
        </p:nvSpPr>
        <p:spPr>
          <a:xfrm>
            <a:off x="6444720" y="6041520"/>
            <a:ext cx="511560" cy="363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900" spc="-1" strike="noStrike">
                <a:solidFill>
                  <a:srgbClr val="90c226"/>
                </a:solidFill>
                <a:latin typeface="Trebuchet MS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5899893C-555A-43A3-881D-ADDBBB2D46FC}" type="slidenum">
              <a:rPr b="0" lang="en-US" sz="900" spc="-1" strike="noStrike">
                <a:solidFill>
                  <a:srgbClr val="90c226"/>
                </a:solidFill>
                <a:latin typeface="Trebuchet MS"/>
              </a:rPr>
              <a:t>&lt;número&gt;</a:t>
            </a:fld>
            <a:endParaRPr b="0" lang="pt-BR" sz="900" spc="-1" strike="noStrike">
              <a:latin typeface="Times New Roman"/>
            </a:endParaRPr>
          </a:p>
        </p:txBody>
      </p:sp>
      <p:sp>
        <p:nvSpPr>
          <p:cNvPr id="180" name="PlaceHolder 3"/>
          <p:cNvSpPr>
            <a:spLocks noGrp="1"/>
          </p:cNvSpPr>
          <p:nvPr>
            <p:ph type="dt" idx="12"/>
          </p:nvPr>
        </p:nvSpPr>
        <p:spPr>
          <a:xfrm>
            <a:off x="5405400" y="6041520"/>
            <a:ext cx="682920" cy="363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>
              <a:defRPr b="0" lang="pt-BR" sz="1400" spc="-1" strike="noStrike">
                <a:latin typeface="Times New Roman"/>
              </a:defRPr>
            </a:lvl1pPr>
          </a:lstStyle>
          <a:p>
            <a:r>
              <a:rPr b="0" lang="pt-BR" sz="1400" spc="-1" strike="noStrike">
                <a:latin typeface="Times New Roman"/>
              </a:rPr>
              <a:t>&lt;data/hora&gt;</a:t>
            </a:r>
            <a:endParaRPr b="0" lang="pt-BR" sz="1400" spc="-1" strike="noStrike">
              <a:latin typeface="Times New Roman"/>
            </a:endParaRPr>
          </a:p>
        </p:txBody>
      </p:sp>
      <p:sp>
        <p:nvSpPr>
          <p:cNvPr id="181" name="PlaceHolder 4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pt-BR" sz="4400" spc="-1" strike="noStrike">
                <a:latin typeface="Arial"/>
              </a:rPr>
              <a:t>Clique para editar o formato do texto do título</a:t>
            </a:r>
            <a:endParaRPr b="0" lang="pt-BR" sz="4400" spc="-1" strike="noStrike">
              <a:latin typeface="Arial"/>
            </a:endParaRPr>
          </a:p>
        </p:txBody>
      </p:sp>
      <p:sp>
        <p:nvSpPr>
          <p:cNvPr id="182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latin typeface="Arial"/>
              </a:rPr>
              <a:t>Clique para editar o formato do texto da estrutura de tópicos</a:t>
            </a:r>
            <a:endParaRPr b="0" lang="pt-B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latin typeface="Arial"/>
              </a:rPr>
              <a:t>2.º nível da estrutura de tópicos</a:t>
            </a:r>
            <a:endParaRPr b="0" lang="pt-B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latin typeface="Arial"/>
              </a:rPr>
              <a:t>3.º nível da estrutura de tópicos</a:t>
            </a:r>
            <a:endParaRPr b="0" lang="pt-B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latin typeface="Arial"/>
              </a:rPr>
              <a:t>4.º nível da estrutura de tópicos</a:t>
            </a:r>
            <a:endParaRPr b="0" lang="pt-B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5.º nível da estrutura de tópicos</a:t>
            </a:r>
            <a:endParaRPr b="0" lang="pt-B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6.º nível da estrutura de tópicos</a:t>
            </a:r>
            <a:endParaRPr b="0" lang="pt-B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7.º nível da estrutura de tópicos</a:t>
            </a:r>
            <a:endParaRPr b="0" lang="pt-B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25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25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25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slideLayout" Target="../slideLayouts/slideLayout3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37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6.jpeg"/><Relationship Id="rId2" Type="http://schemas.openxmlformats.org/officeDocument/2006/relationships/image" Target="../media/image17.jpeg"/><Relationship Id="rId3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18.jpeg"/><Relationship Id="rId2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19.jpeg"/><Relationship Id="rId2" Type="http://schemas.openxmlformats.org/officeDocument/2006/relationships/image" Target="../media/image20.jpeg"/><Relationship Id="rId3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21.jpeg"/><Relationship Id="rId2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hyperlink" Target="https://github.com/mariliahoshino/IFSP_Hortolandia_2025" TargetMode="External"/><Relationship Id="rId2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hyperlink" Target="https://github.com/espressif/esp-idf/issues/10314#issuecomment-2251960438" TargetMode="External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PlaceHolder 1"/>
          <p:cNvSpPr>
            <a:spLocks noGrp="1"/>
          </p:cNvSpPr>
          <p:nvPr>
            <p:ph type="title"/>
          </p:nvPr>
        </p:nvSpPr>
        <p:spPr>
          <a:xfrm>
            <a:off x="1130760" y="2404440"/>
            <a:ext cx="5825520" cy="1645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  <a:buNone/>
            </a:pPr>
            <a:r>
              <a:rPr b="0" lang="en-US" sz="5400" spc="-1" strike="noStrike">
                <a:solidFill>
                  <a:srgbClr val="90c226"/>
                </a:solidFill>
                <a:latin typeface="Trebuchet MS"/>
              </a:rPr>
              <a:t>Monitoramento de Horta Inteligente</a:t>
            </a:r>
            <a:endParaRPr b="0" lang="pt-BR" sz="5400" spc="-1" strike="noStrike">
              <a:latin typeface="Arial"/>
            </a:endParaRPr>
          </a:p>
        </p:txBody>
      </p:sp>
      <p:sp>
        <p:nvSpPr>
          <p:cNvPr id="220" name="PlaceHolder 2"/>
          <p:cNvSpPr>
            <a:spLocks noGrp="1"/>
          </p:cNvSpPr>
          <p:nvPr>
            <p:ph type="subTitle"/>
          </p:nvPr>
        </p:nvSpPr>
        <p:spPr>
          <a:xfrm>
            <a:off x="1130760" y="4050720"/>
            <a:ext cx="5825520" cy="1095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algn="r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pt-BR" sz="1800" spc="-1" strike="noStrike">
                <a:solidFill>
                  <a:srgbClr val="808080"/>
                </a:solidFill>
                <a:latin typeface="Trebuchet MS"/>
              </a:rPr>
              <a:t>IFSP – Hortolândia - Projeto IoT – 2025</a:t>
            </a:r>
            <a:endParaRPr b="0" lang="pt-BR" sz="1800" spc="-1" strike="noStrike">
              <a:latin typeface="Arial"/>
            </a:endParaRPr>
          </a:p>
          <a:p>
            <a:pPr algn="r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pt-BR" sz="1800" spc="-1" strike="noStrike">
              <a:latin typeface="Arial"/>
            </a:endParaRPr>
          </a:p>
          <a:p>
            <a:pPr algn="r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pt-BR" sz="1800" spc="-1" strike="noStrike">
                <a:solidFill>
                  <a:srgbClr val="808080"/>
                </a:solidFill>
                <a:latin typeface="Trebuchet MS"/>
              </a:rPr>
              <a:t>Marília Zeniti Hoshino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PlaceHolder 1"/>
          <p:cNvSpPr>
            <a:spLocks noGrp="1"/>
          </p:cNvSpPr>
          <p:nvPr>
            <p:ph type="title"/>
          </p:nvPr>
        </p:nvSpPr>
        <p:spPr>
          <a:xfrm>
            <a:off x="540000" y="249480"/>
            <a:ext cx="7669800" cy="829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3600" spc="-1" strike="noStrike">
                <a:solidFill>
                  <a:srgbClr val="90c226"/>
                </a:solidFill>
                <a:latin typeface="Trebuchet MS"/>
              </a:rPr>
              <a:t>Configurando o Arduino IDE</a:t>
            </a:r>
            <a:endParaRPr b="0" lang="pt-BR" sz="3600" spc="-1" strike="noStrike">
              <a:latin typeface="Arial"/>
            </a:endParaRPr>
          </a:p>
        </p:txBody>
      </p:sp>
      <p:sp>
        <p:nvSpPr>
          <p:cNvPr id="244" name="PlaceHolder 2"/>
          <p:cNvSpPr>
            <a:spLocks noGrp="1"/>
          </p:cNvSpPr>
          <p:nvPr>
            <p:ph/>
          </p:nvPr>
        </p:nvSpPr>
        <p:spPr>
          <a:xfrm>
            <a:off x="312480" y="1159560"/>
            <a:ext cx="6346800" cy="819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90c22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404040"/>
                </a:solidFill>
                <a:latin typeface="Trebuchet MS"/>
              </a:rPr>
              <a:t>Instalar a biblioteca do sensor DHT11, DHT22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pt-BR" sz="1800" spc="-1" strike="noStrike">
              <a:latin typeface="Arial"/>
            </a:endParaRPr>
          </a:p>
        </p:txBody>
      </p:sp>
      <p:pic>
        <p:nvPicPr>
          <p:cNvPr id="245" name="" descr=""/>
          <p:cNvPicPr/>
          <p:nvPr/>
        </p:nvPicPr>
        <p:blipFill>
          <a:blip r:embed="rId1"/>
          <a:stretch/>
        </p:blipFill>
        <p:spPr>
          <a:xfrm>
            <a:off x="312480" y="1980000"/>
            <a:ext cx="7178400" cy="4081320"/>
          </a:xfrm>
          <a:prstGeom prst="rect">
            <a:avLst/>
          </a:prstGeom>
          <a:ln w="0">
            <a:noFill/>
          </a:ln>
        </p:spPr>
      </p:pic>
      <p:pic>
        <p:nvPicPr>
          <p:cNvPr id="246" name="" descr=""/>
          <p:cNvPicPr/>
          <p:nvPr/>
        </p:nvPicPr>
        <p:blipFill>
          <a:blip r:embed="rId2"/>
          <a:stretch/>
        </p:blipFill>
        <p:spPr>
          <a:xfrm>
            <a:off x="776160" y="5040000"/>
            <a:ext cx="3723120" cy="1491120"/>
          </a:xfrm>
          <a:prstGeom prst="rect">
            <a:avLst/>
          </a:prstGeom>
          <a:ln w="0">
            <a:noFill/>
          </a:ln>
        </p:spPr>
      </p:pic>
      <p:sp>
        <p:nvSpPr>
          <p:cNvPr id="247" name=""/>
          <p:cNvSpPr/>
          <p:nvPr/>
        </p:nvSpPr>
        <p:spPr>
          <a:xfrm>
            <a:off x="7020000" y="4860000"/>
            <a:ext cx="290880" cy="179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21600" y="5400"/>
                </a:moveTo>
                <a:lnTo>
                  <a:pt x="5400" y="5400"/>
                </a:lnTo>
                <a:lnTo>
                  <a:pt x="5400" y="0"/>
                </a:lnTo>
                <a:lnTo>
                  <a:pt x="0" y="10800"/>
                </a:lnTo>
                <a:lnTo>
                  <a:pt x="5400" y="21600"/>
                </a:lnTo>
                <a:lnTo>
                  <a:pt x="5400" y="16200"/>
                </a:lnTo>
                <a:lnTo>
                  <a:pt x="21600" y="1620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48" name=""/>
          <p:cNvSpPr/>
          <p:nvPr/>
        </p:nvSpPr>
        <p:spPr>
          <a:xfrm>
            <a:off x="1080000" y="6300000"/>
            <a:ext cx="235440" cy="179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5400"/>
                </a:moveTo>
                <a:lnTo>
                  <a:pt x="16200" y="5400"/>
                </a:lnTo>
                <a:lnTo>
                  <a:pt x="16200" y="0"/>
                </a:lnTo>
                <a:lnTo>
                  <a:pt x="21600" y="10800"/>
                </a:lnTo>
                <a:lnTo>
                  <a:pt x="16200" y="21600"/>
                </a:lnTo>
                <a:lnTo>
                  <a:pt x="16200" y="16200"/>
                </a:lnTo>
                <a:lnTo>
                  <a:pt x="0" y="1620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PlaceHolder 1"/>
          <p:cNvSpPr>
            <a:spLocks noGrp="1"/>
          </p:cNvSpPr>
          <p:nvPr>
            <p:ph type="title"/>
          </p:nvPr>
        </p:nvSpPr>
        <p:spPr>
          <a:xfrm>
            <a:off x="540000" y="119520"/>
            <a:ext cx="6299280" cy="7797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3600" spc="-1" strike="noStrike">
                <a:solidFill>
                  <a:srgbClr val="90c226"/>
                </a:solidFill>
                <a:latin typeface="Trebuchet MS"/>
              </a:rPr>
              <a:t>Laboratório</a:t>
            </a:r>
            <a:endParaRPr b="0" lang="pt-BR" sz="3600" spc="-1" strike="noStrike">
              <a:latin typeface="Arial"/>
            </a:endParaRPr>
          </a:p>
        </p:txBody>
      </p:sp>
      <p:sp>
        <p:nvSpPr>
          <p:cNvPr id="250" name="PlaceHolder 2"/>
          <p:cNvSpPr>
            <a:spLocks noGrp="1"/>
          </p:cNvSpPr>
          <p:nvPr>
            <p:ph/>
          </p:nvPr>
        </p:nvSpPr>
        <p:spPr>
          <a:xfrm>
            <a:off x="492480" y="900000"/>
            <a:ext cx="6346800" cy="4139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90c22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404040"/>
                </a:solidFill>
                <a:latin typeface="Trebuchet MS"/>
              </a:rPr>
              <a:t> 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</a:pPr>
            <a:endParaRPr b="0" lang="pt-BR" sz="1800" spc="-1" strike="noStrike">
              <a:latin typeface="Arial"/>
            </a:endParaRPr>
          </a:p>
        </p:txBody>
      </p:sp>
      <p:pic>
        <p:nvPicPr>
          <p:cNvPr id="251" name="" descr=""/>
          <p:cNvPicPr/>
          <p:nvPr/>
        </p:nvPicPr>
        <p:blipFill>
          <a:blip r:embed="rId1"/>
          <a:stretch/>
        </p:blipFill>
        <p:spPr>
          <a:xfrm>
            <a:off x="360000" y="900000"/>
            <a:ext cx="3875760" cy="4999680"/>
          </a:xfrm>
          <a:prstGeom prst="rect">
            <a:avLst/>
          </a:prstGeom>
          <a:ln w="0">
            <a:noFill/>
          </a:ln>
        </p:spPr>
      </p:pic>
      <p:sp>
        <p:nvSpPr>
          <p:cNvPr id="252" name=""/>
          <p:cNvSpPr/>
          <p:nvPr/>
        </p:nvSpPr>
        <p:spPr>
          <a:xfrm>
            <a:off x="4320000" y="540000"/>
            <a:ext cx="1979280" cy="899280"/>
          </a:xfrm>
          <a:prstGeom prst="wedgeRectCallout">
            <a:avLst>
              <a:gd name="adj1" fmla="val -172740"/>
              <a:gd name="adj2" fmla="val 140162"/>
            </a:avLst>
          </a:prstGeom>
          <a:solidFill>
            <a:srgbClr val="fffff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Inclui a biblioteca do sensor DHT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53" name=""/>
          <p:cNvSpPr/>
          <p:nvPr/>
        </p:nvSpPr>
        <p:spPr>
          <a:xfrm>
            <a:off x="4320000" y="1980000"/>
            <a:ext cx="2339280" cy="1079280"/>
          </a:xfrm>
          <a:prstGeom prst="wedgeRectCallout">
            <a:avLst>
              <a:gd name="adj1" fmla="val -133185"/>
              <a:gd name="adj2" fmla="val 79787"/>
            </a:avLst>
          </a:prstGeom>
          <a:solidFill>
            <a:srgbClr val="fffff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Declaração de variáveis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54" name=""/>
          <p:cNvSpPr/>
          <p:nvPr/>
        </p:nvSpPr>
        <p:spPr>
          <a:xfrm>
            <a:off x="5760000" y="3240000"/>
            <a:ext cx="2879280" cy="1259280"/>
          </a:xfrm>
          <a:prstGeom prst="wedgeRectCallout">
            <a:avLst>
              <a:gd name="adj1" fmla="val -122175"/>
              <a:gd name="adj2" fmla="val 70162"/>
            </a:avLst>
          </a:prstGeom>
          <a:solidFill>
            <a:srgbClr val="fffff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#define cria uma macro, que é a associação de um identificador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55" name=""/>
          <p:cNvSpPr/>
          <p:nvPr/>
        </p:nvSpPr>
        <p:spPr>
          <a:xfrm>
            <a:off x="5400000" y="4860000"/>
            <a:ext cx="2699280" cy="899280"/>
          </a:xfrm>
          <a:prstGeom prst="wedgeRectCallout">
            <a:avLst>
              <a:gd name="adj1" fmla="val -152222"/>
              <a:gd name="adj2" fmla="val 44958"/>
            </a:avLst>
          </a:prstGeom>
          <a:solidFill>
            <a:srgbClr val="fffff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Utilizado para criar o objeto dht do tipo DHT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PlaceHolder 1"/>
          <p:cNvSpPr>
            <a:spLocks noGrp="1"/>
          </p:cNvSpPr>
          <p:nvPr>
            <p:ph type="title"/>
          </p:nvPr>
        </p:nvSpPr>
        <p:spPr>
          <a:xfrm>
            <a:off x="540000" y="119520"/>
            <a:ext cx="6299280" cy="7797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3600" spc="-1" strike="noStrike">
                <a:solidFill>
                  <a:srgbClr val="90c226"/>
                </a:solidFill>
                <a:latin typeface="Trebuchet MS"/>
              </a:rPr>
              <a:t>Laboratório</a:t>
            </a:r>
            <a:endParaRPr b="0" lang="pt-BR" sz="3600" spc="-1" strike="noStrike">
              <a:latin typeface="Arial"/>
            </a:endParaRPr>
          </a:p>
        </p:txBody>
      </p:sp>
      <p:pic>
        <p:nvPicPr>
          <p:cNvPr id="257" name="" descr=""/>
          <p:cNvPicPr/>
          <p:nvPr/>
        </p:nvPicPr>
        <p:blipFill>
          <a:blip r:embed="rId1"/>
          <a:stretch/>
        </p:blipFill>
        <p:spPr>
          <a:xfrm>
            <a:off x="280800" y="1052640"/>
            <a:ext cx="4218480" cy="4771080"/>
          </a:xfrm>
          <a:prstGeom prst="rect">
            <a:avLst/>
          </a:prstGeom>
          <a:ln w="0">
            <a:noFill/>
          </a:ln>
        </p:spPr>
      </p:pic>
      <p:sp>
        <p:nvSpPr>
          <p:cNvPr id="258" name=""/>
          <p:cNvSpPr/>
          <p:nvPr/>
        </p:nvSpPr>
        <p:spPr>
          <a:xfrm>
            <a:off x="4320000" y="360000"/>
            <a:ext cx="2159280" cy="539280"/>
          </a:xfrm>
          <a:prstGeom prst="wedgeRectCallout">
            <a:avLst>
              <a:gd name="adj1" fmla="val -147962"/>
              <a:gd name="adj2" fmla="val 244935"/>
            </a:avLst>
          </a:prstGeom>
          <a:solidFill>
            <a:srgbClr val="fffff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Inicia a porta serial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59" name=""/>
          <p:cNvSpPr/>
          <p:nvPr/>
        </p:nvSpPr>
        <p:spPr>
          <a:xfrm>
            <a:off x="5220000" y="1440000"/>
            <a:ext cx="2159280" cy="539280"/>
          </a:xfrm>
          <a:prstGeom prst="wedgeRectCallout">
            <a:avLst>
              <a:gd name="adj1" fmla="val -124236"/>
              <a:gd name="adj2" fmla="val 107759"/>
            </a:avLst>
          </a:prstGeom>
          <a:solidFill>
            <a:srgbClr val="fffff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Define as entradas e saídas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60" name=""/>
          <p:cNvSpPr/>
          <p:nvPr/>
        </p:nvSpPr>
        <p:spPr>
          <a:xfrm>
            <a:off x="5220000" y="2160000"/>
            <a:ext cx="2159280" cy="539280"/>
          </a:xfrm>
          <a:prstGeom prst="wedgeRectCallout">
            <a:avLst>
              <a:gd name="adj1" fmla="val -217268"/>
              <a:gd name="adj2" fmla="val 108958"/>
            </a:avLst>
          </a:prstGeom>
          <a:solidFill>
            <a:srgbClr val="fffff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Inicializa a biblioteca DHT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61" name=""/>
          <p:cNvSpPr/>
          <p:nvPr/>
        </p:nvSpPr>
        <p:spPr>
          <a:xfrm>
            <a:off x="5220000" y="2880000"/>
            <a:ext cx="2519280" cy="539280"/>
          </a:xfrm>
          <a:prstGeom prst="wedgeRectCallout">
            <a:avLst>
              <a:gd name="adj1" fmla="val -179921"/>
              <a:gd name="adj2" fmla="val 123615"/>
            </a:avLst>
          </a:prstGeom>
          <a:solidFill>
            <a:srgbClr val="fffff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Chama a sub-rotina de leitura do DHT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62" name=""/>
          <p:cNvSpPr/>
          <p:nvPr/>
        </p:nvSpPr>
        <p:spPr>
          <a:xfrm>
            <a:off x="5220000" y="3600000"/>
            <a:ext cx="2519280" cy="719280"/>
          </a:xfrm>
          <a:prstGeom prst="wedgeRectCallout">
            <a:avLst>
              <a:gd name="adj1" fmla="val -155583"/>
              <a:gd name="adj2" fmla="val 9416"/>
            </a:avLst>
          </a:prstGeom>
          <a:solidFill>
            <a:srgbClr val="fffff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Chama a sub-rotina de leitura do sensor capacitivo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63" name=""/>
          <p:cNvSpPr/>
          <p:nvPr/>
        </p:nvSpPr>
        <p:spPr>
          <a:xfrm>
            <a:off x="5220000" y="4860000"/>
            <a:ext cx="2699280" cy="1259280"/>
          </a:xfrm>
          <a:prstGeom prst="wedgeRectCallout">
            <a:avLst>
              <a:gd name="adj1" fmla="val -101912"/>
              <a:gd name="adj2" fmla="val -94870"/>
            </a:avLst>
          </a:prstGeom>
          <a:solidFill>
            <a:srgbClr val="fffff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Realiza a leitura do estado do botão e executa a sub-rotina ldbomba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PlaceHolder 1"/>
          <p:cNvSpPr>
            <a:spLocks noGrp="1"/>
          </p:cNvSpPr>
          <p:nvPr>
            <p:ph type="title"/>
          </p:nvPr>
        </p:nvSpPr>
        <p:spPr>
          <a:xfrm>
            <a:off x="540000" y="119520"/>
            <a:ext cx="6299280" cy="7797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3600" spc="-1" strike="noStrike">
                <a:solidFill>
                  <a:srgbClr val="90c226"/>
                </a:solidFill>
                <a:latin typeface="Trebuchet MS"/>
              </a:rPr>
              <a:t>Laboratório</a:t>
            </a:r>
            <a:endParaRPr b="0" lang="pt-BR" sz="3600" spc="-1" strike="noStrike">
              <a:latin typeface="Arial"/>
            </a:endParaRPr>
          </a:p>
        </p:txBody>
      </p:sp>
      <p:sp>
        <p:nvSpPr>
          <p:cNvPr id="265" name="PlaceHolder 2"/>
          <p:cNvSpPr>
            <a:spLocks noGrp="1"/>
          </p:cNvSpPr>
          <p:nvPr>
            <p:ph/>
          </p:nvPr>
        </p:nvSpPr>
        <p:spPr>
          <a:xfrm>
            <a:off x="492480" y="900000"/>
            <a:ext cx="6346800" cy="4139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90c22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404040"/>
                </a:solidFill>
                <a:latin typeface="Trebuchet MS"/>
              </a:rPr>
              <a:t> 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</a:pPr>
            <a:endParaRPr b="0" lang="pt-BR" sz="1800" spc="-1" strike="noStrike">
              <a:latin typeface="Arial"/>
            </a:endParaRPr>
          </a:p>
        </p:txBody>
      </p:sp>
      <p:pic>
        <p:nvPicPr>
          <p:cNvPr id="266" name="" descr=""/>
          <p:cNvPicPr/>
          <p:nvPr/>
        </p:nvPicPr>
        <p:blipFill>
          <a:blip r:embed="rId1"/>
          <a:stretch/>
        </p:blipFill>
        <p:spPr>
          <a:xfrm>
            <a:off x="280800" y="900000"/>
            <a:ext cx="4218480" cy="4771080"/>
          </a:xfrm>
          <a:prstGeom prst="rect">
            <a:avLst/>
          </a:prstGeom>
          <a:ln w="0">
            <a:noFill/>
          </a:ln>
        </p:spPr>
      </p:pic>
      <p:sp>
        <p:nvSpPr>
          <p:cNvPr id="267" name=""/>
          <p:cNvSpPr/>
          <p:nvPr/>
        </p:nvSpPr>
        <p:spPr>
          <a:xfrm>
            <a:off x="4680000" y="540000"/>
            <a:ext cx="3599280" cy="1799280"/>
          </a:xfrm>
          <a:prstGeom prst="wedgeRectCallout">
            <a:avLst>
              <a:gd name="adj1" fmla="val -109129"/>
              <a:gd name="adj2" fmla="val -2412"/>
            </a:avLst>
          </a:prstGeom>
          <a:solidFill>
            <a:srgbClr val="fffff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Se a bomba está desligada executa aqui, liga a bomba e executa o comando while para o programa não passar duas vezes no mesmo lugar e desligar em seguida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68" name=""/>
          <p:cNvSpPr/>
          <p:nvPr/>
        </p:nvSpPr>
        <p:spPr>
          <a:xfrm>
            <a:off x="4860000" y="3240000"/>
            <a:ext cx="3419280" cy="1799280"/>
          </a:xfrm>
          <a:prstGeom prst="wedgeRectCallout">
            <a:avLst>
              <a:gd name="adj1" fmla="val -121287"/>
              <a:gd name="adj2" fmla="val -42101"/>
            </a:avLst>
          </a:prstGeom>
          <a:solidFill>
            <a:srgbClr val="fffff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Semelhante ao anterior, só que aqui desliga a bomba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PlaceHolder 1"/>
          <p:cNvSpPr>
            <a:spLocks noGrp="1"/>
          </p:cNvSpPr>
          <p:nvPr>
            <p:ph type="title"/>
          </p:nvPr>
        </p:nvSpPr>
        <p:spPr>
          <a:xfrm>
            <a:off x="540000" y="119520"/>
            <a:ext cx="6299280" cy="7797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3600" spc="-1" strike="noStrike">
                <a:solidFill>
                  <a:srgbClr val="90c226"/>
                </a:solidFill>
                <a:latin typeface="Trebuchet MS"/>
              </a:rPr>
              <a:t>Laboratório</a:t>
            </a:r>
            <a:endParaRPr b="0" lang="pt-BR" sz="3600" spc="-1" strike="noStrike">
              <a:latin typeface="Arial"/>
            </a:endParaRPr>
          </a:p>
        </p:txBody>
      </p:sp>
      <p:sp>
        <p:nvSpPr>
          <p:cNvPr id="270" name="PlaceHolder 2"/>
          <p:cNvSpPr>
            <a:spLocks noGrp="1"/>
          </p:cNvSpPr>
          <p:nvPr>
            <p:ph/>
          </p:nvPr>
        </p:nvSpPr>
        <p:spPr>
          <a:xfrm>
            <a:off x="492480" y="900000"/>
            <a:ext cx="6346800" cy="4139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90c22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404040"/>
                </a:solidFill>
                <a:latin typeface="Trebuchet MS"/>
              </a:rPr>
              <a:t> 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</a:pPr>
            <a:endParaRPr b="0" lang="pt-BR" sz="1800" spc="-1" strike="noStrike">
              <a:latin typeface="Arial"/>
            </a:endParaRPr>
          </a:p>
        </p:txBody>
      </p:sp>
      <p:pic>
        <p:nvPicPr>
          <p:cNvPr id="271" name="" descr=""/>
          <p:cNvPicPr/>
          <p:nvPr/>
        </p:nvPicPr>
        <p:blipFill>
          <a:blip r:embed="rId1"/>
          <a:stretch/>
        </p:blipFill>
        <p:spPr>
          <a:xfrm>
            <a:off x="180000" y="900000"/>
            <a:ext cx="4561560" cy="5694840"/>
          </a:xfrm>
          <a:prstGeom prst="rect">
            <a:avLst/>
          </a:prstGeom>
          <a:ln w="0">
            <a:noFill/>
          </a:ln>
        </p:spPr>
      </p:pic>
      <p:sp>
        <p:nvSpPr>
          <p:cNvPr id="272" name=""/>
          <p:cNvSpPr/>
          <p:nvPr/>
        </p:nvSpPr>
        <p:spPr>
          <a:xfrm>
            <a:off x="5220000" y="720000"/>
            <a:ext cx="3059280" cy="359280"/>
          </a:xfrm>
          <a:prstGeom prst="wedgeRectCallout">
            <a:avLst>
              <a:gd name="adj1" fmla="val -151458"/>
              <a:gd name="adj2" fmla="val 79569"/>
            </a:avLst>
          </a:prstGeom>
          <a:solidFill>
            <a:srgbClr val="fffff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Rotina do sensor DHT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73" name=""/>
          <p:cNvSpPr/>
          <p:nvPr/>
        </p:nvSpPr>
        <p:spPr>
          <a:xfrm>
            <a:off x="5940000" y="1260000"/>
            <a:ext cx="2879280" cy="719280"/>
          </a:xfrm>
          <a:prstGeom prst="wedgeRectCallout">
            <a:avLst>
              <a:gd name="adj1" fmla="val -102092"/>
              <a:gd name="adj2" fmla="val 12666"/>
            </a:avLst>
          </a:prstGeom>
          <a:solidFill>
            <a:srgbClr val="fffff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Leitura de umidade e temperatura do sensor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74" name=""/>
          <p:cNvSpPr/>
          <p:nvPr/>
        </p:nvSpPr>
        <p:spPr>
          <a:xfrm>
            <a:off x="5760000" y="2160000"/>
            <a:ext cx="2879280" cy="539280"/>
          </a:xfrm>
          <a:prstGeom prst="wedgeRectCallout">
            <a:avLst>
              <a:gd name="adj1" fmla="val -144597"/>
              <a:gd name="adj2" fmla="val 53662"/>
            </a:avLst>
          </a:prstGeom>
          <a:solidFill>
            <a:srgbClr val="fffff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Imprimi os valores de temperatura e umidade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75" name=""/>
          <p:cNvSpPr/>
          <p:nvPr/>
        </p:nvSpPr>
        <p:spPr>
          <a:xfrm>
            <a:off x="5760000" y="2880000"/>
            <a:ext cx="3239280" cy="539280"/>
          </a:xfrm>
          <a:prstGeom prst="wedgeRectCallout">
            <a:avLst>
              <a:gd name="adj1" fmla="val -145819"/>
              <a:gd name="adj2" fmla="val 69717"/>
            </a:avLst>
          </a:prstGeom>
          <a:solidFill>
            <a:srgbClr val="fffff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Rotina do sensor de umidade do solo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76" name=""/>
          <p:cNvSpPr/>
          <p:nvPr/>
        </p:nvSpPr>
        <p:spPr>
          <a:xfrm>
            <a:off x="6300000" y="3600000"/>
            <a:ext cx="2519280" cy="539280"/>
          </a:xfrm>
          <a:prstGeom prst="wedgeRectCallout">
            <a:avLst>
              <a:gd name="adj1" fmla="val -133412"/>
              <a:gd name="adj2" fmla="val 29212"/>
            </a:avLst>
          </a:prstGeom>
          <a:solidFill>
            <a:srgbClr val="fffff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Leitura do sensor de umidade do solo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77" name=""/>
          <p:cNvSpPr/>
          <p:nvPr/>
        </p:nvSpPr>
        <p:spPr>
          <a:xfrm>
            <a:off x="5220000" y="4320000"/>
            <a:ext cx="3779280" cy="719640"/>
          </a:xfrm>
          <a:prstGeom prst="wedgeRectCallout">
            <a:avLst>
              <a:gd name="adj1" fmla="val -65731"/>
              <a:gd name="adj2" fmla="val -51731"/>
            </a:avLst>
          </a:prstGeom>
          <a:solidFill>
            <a:srgbClr val="fffff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Conversão da escala analógica do sensor para uma escala de referência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78" name=""/>
          <p:cNvSpPr/>
          <p:nvPr/>
        </p:nvSpPr>
        <p:spPr>
          <a:xfrm>
            <a:off x="4500000" y="5220000"/>
            <a:ext cx="4499280" cy="719280"/>
          </a:xfrm>
          <a:prstGeom prst="wedgeRectCallout">
            <a:avLst>
              <a:gd name="adj1" fmla="val -92050"/>
              <a:gd name="adj2" fmla="val -78731"/>
            </a:avLst>
          </a:prstGeom>
          <a:solidFill>
            <a:srgbClr val="fffff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  <a:ea typeface="DejaVu Sans"/>
              </a:rPr>
              <a:t>Se a umidade do solo estiver abaixo do definido acende um LED avisando</a:t>
            </a: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PlaceHolder 1"/>
          <p:cNvSpPr>
            <a:spLocks noGrp="1"/>
          </p:cNvSpPr>
          <p:nvPr>
            <p:ph type="title"/>
          </p:nvPr>
        </p:nvSpPr>
        <p:spPr>
          <a:xfrm>
            <a:off x="540000" y="180000"/>
            <a:ext cx="6346800" cy="13197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3600" spc="-1" strike="noStrike">
                <a:solidFill>
                  <a:srgbClr val="90c226"/>
                </a:solidFill>
                <a:latin typeface="Trebuchet MS"/>
              </a:rPr>
              <a:t>Laboratório</a:t>
            </a:r>
            <a:endParaRPr b="0" lang="pt-BR" sz="3600" spc="-1" strike="noStrike">
              <a:latin typeface="Arial"/>
            </a:endParaRPr>
          </a:p>
        </p:txBody>
      </p:sp>
      <p:sp>
        <p:nvSpPr>
          <p:cNvPr id="280" name="PlaceHolder 2"/>
          <p:cNvSpPr>
            <a:spLocks noGrp="1"/>
          </p:cNvSpPr>
          <p:nvPr>
            <p:ph/>
          </p:nvPr>
        </p:nvSpPr>
        <p:spPr>
          <a:xfrm>
            <a:off x="312480" y="1080000"/>
            <a:ext cx="6346800" cy="819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90c22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404040"/>
                </a:solidFill>
                <a:latin typeface="Trebuchet MS"/>
              </a:rPr>
              <a:t>Monte o seguinte circuito na protoboard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pt-BR" sz="1800" spc="-1" strike="noStrike">
              <a:latin typeface="Arial"/>
            </a:endParaRPr>
          </a:p>
        </p:txBody>
      </p:sp>
      <p:pic>
        <p:nvPicPr>
          <p:cNvPr id="281" name="" descr=""/>
          <p:cNvPicPr/>
          <p:nvPr/>
        </p:nvPicPr>
        <p:blipFill>
          <a:blip r:embed="rId1"/>
          <a:stretch/>
        </p:blipFill>
        <p:spPr>
          <a:xfrm>
            <a:off x="540000" y="1582560"/>
            <a:ext cx="6299280" cy="5084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PlaceHolder 1"/>
          <p:cNvSpPr>
            <a:spLocks noGrp="1"/>
          </p:cNvSpPr>
          <p:nvPr>
            <p:ph type="title"/>
          </p:nvPr>
        </p:nvSpPr>
        <p:spPr>
          <a:xfrm>
            <a:off x="540000" y="299520"/>
            <a:ext cx="6299280" cy="7797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3600" spc="-1" strike="noStrike">
                <a:solidFill>
                  <a:srgbClr val="90c226"/>
                </a:solidFill>
                <a:latin typeface="Trebuchet MS"/>
              </a:rPr>
              <a:t>Laboratório</a:t>
            </a:r>
            <a:endParaRPr b="0" lang="pt-BR" sz="3600" spc="-1" strike="noStrike">
              <a:latin typeface="Arial"/>
            </a:endParaRPr>
          </a:p>
        </p:txBody>
      </p:sp>
      <p:sp>
        <p:nvSpPr>
          <p:cNvPr id="283" name="PlaceHolder 2"/>
          <p:cNvSpPr>
            <a:spLocks noGrp="1"/>
          </p:cNvSpPr>
          <p:nvPr>
            <p:ph/>
          </p:nvPr>
        </p:nvSpPr>
        <p:spPr>
          <a:xfrm>
            <a:off x="492480" y="1080000"/>
            <a:ext cx="8146800" cy="819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90c226"/>
              </a:buClr>
              <a:buFont typeface="Wingdings" charset="2"/>
              <a:buChar char=""/>
            </a:pPr>
            <a:r>
              <a:rPr b="0" lang="en-US" sz="1800" spc="-1" strike="noStrike">
                <a:solidFill>
                  <a:srgbClr val="404040"/>
                </a:solidFill>
                <a:latin typeface="Trebuchet MS"/>
              </a:rPr>
              <a:t>Conecte o cabo USB na placa e no computador</a:t>
            </a:r>
            <a:endParaRPr b="0" lang="pt-BR" sz="18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90c226"/>
              </a:buClr>
              <a:buFont typeface="Wingdings" charset="2"/>
              <a:buChar char=""/>
            </a:pPr>
            <a:r>
              <a:rPr b="0" lang="en-US" sz="1800" spc="-1" strike="noStrike">
                <a:solidFill>
                  <a:srgbClr val="404040"/>
                </a:solidFill>
                <a:latin typeface="Trebuchet MS"/>
              </a:rPr>
              <a:t>Verifique a placa selecionada</a:t>
            </a:r>
            <a:endParaRPr b="0" lang="pt-BR" sz="18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90c226"/>
              </a:buClr>
              <a:buFont typeface="Wingdings" charset="2"/>
              <a:buChar char=""/>
            </a:pPr>
            <a:r>
              <a:rPr b="0" lang="en-US" sz="1800" spc="-1" strike="noStrike">
                <a:solidFill>
                  <a:srgbClr val="404040"/>
                </a:solidFill>
                <a:latin typeface="Trebuchet MS"/>
              </a:rPr>
              <a:t>Realize o upload do código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PlaceHolder 1"/>
          <p:cNvSpPr>
            <a:spLocks noGrp="1"/>
          </p:cNvSpPr>
          <p:nvPr>
            <p:ph type="title"/>
          </p:nvPr>
        </p:nvSpPr>
        <p:spPr>
          <a:xfrm>
            <a:off x="540000" y="249480"/>
            <a:ext cx="7669800" cy="829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3600" spc="-1" strike="noStrike">
                <a:solidFill>
                  <a:srgbClr val="90c226"/>
                </a:solidFill>
                <a:latin typeface="Trebuchet MS"/>
              </a:rPr>
              <a:t>Laboratório</a:t>
            </a:r>
            <a:endParaRPr b="0" lang="pt-BR" sz="3600" spc="-1" strike="noStrike">
              <a:latin typeface="Arial"/>
            </a:endParaRPr>
          </a:p>
        </p:txBody>
      </p:sp>
      <p:sp>
        <p:nvSpPr>
          <p:cNvPr id="285" name="PlaceHolder 2"/>
          <p:cNvSpPr>
            <a:spLocks noGrp="1"/>
          </p:cNvSpPr>
          <p:nvPr>
            <p:ph/>
          </p:nvPr>
        </p:nvSpPr>
        <p:spPr>
          <a:xfrm>
            <a:off x="312480" y="1159560"/>
            <a:ext cx="6346800" cy="819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90c22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404040"/>
                </a:solidFill>
                <a:latin typeface="Trebuchet MS"/>
              </a:rPr>
              <a:t>Agora faça o upload do código aguarde a conclusão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pt-BR" sz="1800" spc="-1" strike="noStrike">
              <a:latin typeface="Arial"/>
            </a:endParaRPr>
          </a:p>
        </p:txBody>
      </p:sp>
      <p:pic>
        <p:nvPicPr>
          <p:cNvPr id="286" name="" descr=""/>
          <p:cNvPicPr/>
          <p:nvPr/>
        </p:nvPicPr>
        <p:blipFill>
          <a:blip r:embed="rId1"/>
          <a:stretch/>
        </p:blipFill>
        <p:spPr>
          <a:xfrm>
            <a:off x="720000" y="1980000"/>
            <a:ext cx="4799520" cy="2056320"/>
          </a:xfrm>
          <a:prstGeom prst="rect">
            <a:avLst/>
          </a:prstGeom>
          <a:ln w="0">
            <a:noFill/>
          </a:ln>
        </p:spPr>
      </p:pic>
      <p:sp>
        <p:nvSpPr>
          <p:cNvPr id="287" name=""/>
          <p:cNvSpPr/>
          <p:nvPr/>
        </p:nvSpPr>
        <p:spPr>
          <a:xfrm>
            <a:off x="1080360" y="3240000"/>
            <a:ext cx="179280" cy="359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5400" y="21600"/>
                </a:moveTo>
                <a:lnTo>
                  <a:pt x="5400" y="5400"/>
                </a:lnTo>
                <a:lnTo>
                  <a:pt x="0" y="5400"/>
                </a:lnTo>
                <a:lnTo>
                  <a:pt x="10800" y="0"/>
                </a:lnTo>
                <a:lnTo>
                  <a:pt x="21600" y="5400"/>
                </a:lnTo>
                <a:lnTo>
                  <a:pt x="16200" y="5400"/>
                </a:lnTo>
                <a:lnTo>
                  <a:pt x="16200" y="2160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288" name="" descr=""/>
          <p:cNvPicPr/>
          <p:nvPr/>
        </p:nvPicPr>
        <p:blipFill>
          <a:blip r:embed="rId2"/>
          <a:stretch/>
        </p:blipFill>
        <p:spPr>
          <a:xfrm>
            <a:off x="608760" y="4500000"/>
            <a:ext cx="5870520" cy="2038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PlaceHolder 1"/>
          <p:cNvSpPr>
            <a:spLocks noGrp="1"/>
          </p:cNvSpPr>
          <p:nvPr>
            <p:ph type="title"/>
          </p:nvPr>
        </p:nvSpPr>
        <p:spPr>
          <a:xfrm>
            <a:off x="540000" y="119520"/>
            <a:ext cx="6299280" cy="7797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3600" spc="-1" strike="noStrike">
                <a:solidFill>
                  <a:srgbClr val="90c226"/>
                </a:solidFill>
                <a:latin typeface="Trebuchet MS"/>
              </a:rPr>
              <a:t>Laboratório</a:t>
            </a:r>
            <a:endParaRPr b="0" lang="pt-BR" sz="3600" spc="-1" strike="noStrike">
              <a:latin typeface="Arial"/>
            </a:endParaRPr>
          </a:p>
        </p:txBody>
      </p:sp>
      <p:sp>
        <p:nvSpPr>
          <p:cNvPr id="290" name="PlaceHolder 2"/>
          <p:cNvSpPr>
            <a:spLocks noGrp="1"/>
          </p:cNvSpPr>
          <p:nvPr>
            <p:ph/>
          </p:nvPr>
        </p:nvSpPr>
        <p:spPr>
          <a:xfrm>
            <a:off x="492480" y="900000"/>
            <a:ext cx="6346800" cy="4139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90c22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404040"/>
                </a:solidFill>
                <a:latin typeface="Trebuchet MS"/>
              </a:rPr>
              <a:t> </a:t>
            </a:r>
            <a:r>
              <a:rPr b="0" lang="en-US" sz="1800" spc="-1" strike="noStrike">
                <a:solidFill>
                  <a:srgbClr val="404040"/>
                </a:solidFill>
                <a:latin typeface="Trebuchet MS"/>
              </a:rPr>
              <a:t>e em seguida abra o monitor serial e poderá ver o valor dos sensores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</a:pPr>
            <a:endParaRPr b="0" lang="pt-BR" sz="1800" spc="-1" strike="noStrike">
              <a:latin typeface="Arial"/>
            </a:endParaRPr>
          </a:p>
        </p:txBody>
      </p:sp>
      <p:pic>
        <p:nvPicPr>
          <p:cNvPr id="291" name="" descr=""/>
          <p:cNvPicPr/>
          <p:nvPr/>
        </p:nvPicPr>
        <p:blipFill>
          <a:blip r:embed="rId1"/>
          <a:stretch/>
        </p:blipFill>
        <p:spPr>
          <a:xfrm>
            <a:off x="740880" y="1673640"/>
            <a:ext cx="6818400" cy="4805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PlaceHolder 1"/>
          <p:cNvSpPr>
            <a:spLocks noGrp="1"/>
          </p:cNvSpPr>
          <p:nvPr>
            <p:ph type="title"/>
          </p:nvPr>
        </p:nvSpPr>
        <p:spPr>
          <a:xfrm>
            <a:off x="609480" y="609480"/>
            <a:ext cx="6346800" cy="13197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3600" spc="-1" strike="noStrike">
                <a:solidFill>
                  <a:srgbClr val="90c226"/>
                </a:solidFill>
                <a:latin typeface="Trebuchet MS"/>
              </a:rPr>
              <a:t>Montagem do Sistema</a:t>
            </a:r>
            <a:endParaRPr b="0" lang="pt-BR" sz="3600" spc="-1" strike="noStrike">
              <a:latin typeface="Arial"/>
            </a:endParaRPr>
          </a:p>
        </p:txBody>
      </p:sp>
      <p:sp>
        <p:nvSpPr>
          <p:cNvPr id="293" name="PlaceHolder 2"/>
          <p:cNvSpPr>
            <a:spLocks noGrp="1"/>
          </p:cNvSpPr>
          <p:nvPr>
            <p:ph/>
          </p:nvPr>
        </p:nvSpPr>
        <p:spPr>
          <a:xfrm>
            <a:off x="609480" y="2160720"/>
            <a:ext cx="6346800" cy="3879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endParaRPr b="0" lang="pt-BR" sz="3200" spc="-1" strike="noStrike">
              <a:latin typeface="Arial"/>
            </a:endParaRPr>
          </a:p>
        </p:txBody>
      </p:sp>
      <p:pic>
        <p:nvPicPr>
          <p:cNvPr id="294" name="Picture 3" descr="1000049844.jpg"/>
          <p:cNvPicPr/>
          <p:nvPr/>
        </p:nvPicPr>
        <p:blipFill>
          <a:blip r:embed="rId1"/>
          <a:stretch/>
        </p:blipFill>
        <p:spPr>
          <a:xfrm>
            <a:off x="609480" y="1815120"/>
            <a:ext cx="4059360" cy="2284920"/>
          </a:xfrm>
          <a:prstGeom prst="rect">
            <a:avLst/>
          </a:prstGeom>
          <a:ln w="0">
            <a:noFill/>
          </a:ln>
        </p:spPr>
      </p:pic>
      <p:pic>
        <p:nvPicPr>
          <p:cNvPr id="295" name="Picture 4" descr="20241015_173545.jpg"/>
          <p:cNvPicPr/>
          <p:nvPr/>
        </p:nvPicPr>
        <p:blipFill>
          <a:blip r:embed="rId2"/>
          <a:stretch/>
        </p:blipFill>
        <p:spPr>
          <a:xfrm>
            <a:off x="4320000" y="3755520"/>
            <a:ext cx="4062960" cy="2284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PlaceHolder 1"/>
          <p:cNvSpPr>
            <a:spLocks noGrp="1"/>
          </p:cNvSpPr>
          <p:nvPr>
            <p:ph type="title"/>
          </p:nvPr>
        </p:nvSpPr>
        <p:spPr>
          <a:xfrm>
            <a:off x="609480" y="609480"/>
            <a:ext cx="6346800" cy="13197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3600" spc="-1" strike="noStrike">
                <a:solidFill>
                  <a:srgbClr val="90c226"/>
                </a:solidFill>
                <a:latin typeface="Trebuchet MS"/>
              </a:rPr>
              <a:t>Introdução</a:t>
            </a:r>
            <a:endParaRPr b="0" lang="pt-BR" sz="3600" spc="-1" strike="noStrike">
              <a:latin typeface="Arial"/>
            </a:endParaRPr>
          </a:p>
        </p:txBody>
      </p:sp>
      <p:sp>
        <p:nvSpPr>
          <p:cNvPr id="222" name="PlaceHolder 2"/>
          <p:cNvSpPr>
            <a:spLocks noGrp="1"/>
          </p:cNvSpPr>
          <p:nvPr>
            <p:ph/>
          </p:nvPr>
        </p:nvSpPr>
        <p:spPr>
          <a:xfrm>
            <a:off x="609480" y="2160720"/>
            <a:ext cx="6346800" cy="3879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90c226"/>
              </a:buClr>
              <a:buSzPct val="80000"/>
              <a:buFont typeface="Wingdings 3" charset="2"/>
              <a:buChar char=""/>
            </a:pPr>
            <a:r>
              <a:rPr b="0" lang="en-US" sz="2400" spc="-1" strike="noStrike">
                <a:solidFill>
                  <a:srgbClr val="404040"/>
                </a:solidFill>
                <a:latin typeface="Trebuchet MS"/>
              </a:rPr>
              <a:t>Com o avanço da Internet das Coisas (IoT), tornou-se possível automatizar e monitorar hortas de forma inteligente. Este projeto visa aplicar sensores para coleta de dados ambientais, melhorando a eficiência do cultivo e reduzindo desperdícios.</a:t>
            </a:r>
            <a:endParaRPr b="0" lang="pt-BR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PlaceHolder 1"/>
          <p:cNvSpPr>
            <a:spLocks noGrp="1"/>
          </p:cNvSpPr>
          <p:nvPr>
            <p:ph type="title"/>
          </p:nvPr>
        </p:nvSpPr>
        <p:spPr>
          <a:xfrm>
            <a:off x="609480" y="609480"/>
            <a:ext cx="6346800" cy="13197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3600" spc="-1" strike="noStrike">
                <a:solidFill>
                  <a:srgbClr val="90c226"/>
                </a:solidFill>
                <a:latin typeface="Trebuchet MS"/>
              </a:rPr>
              <a:t>Instalação em Campo</a:t>
            </a:r>
            <a:endParaRPr b="0" lang="pt-BR" sz="3600" spc="-1" strike="noStrike">
              <a:latin typeface="Arial"/>
            </a:endParaRPr>
          </a:p>
        </p:txBody>
      </p:sp>
      <p:sp>
        <p:nvSpPr>
          <p:cNvPr id="297" name="PlaceHolder 2"/>
          <p:cNvSpPr>
            <a:spLocks noGrp="1"/>
          </p:cNvSpPr>
          <p:nvPr>
            <p:ph/>
          </p:nvPr>
        </p:nvSpPr>
        <p:spPr>
          <a:xfrm>
            <a:off x="609480" y="2160720"/>
            <a:ext cx="6346800" cy="3879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endParaRPr b="0" lang="pt-BR" sz="3200" spc="-1" strike="noStrike">
              <a:latin typeface="Arial"/>
            </a:endParaRPr>
          </a:p>
        </p:txBody>
      </p:sp>
      <p:pic>
        <p:nvPicPr>
          <p:cNvPr id="298" name="Picture 3" descr="20241015_191214.jpg"/>
          <p:cNvPicPr/>
          <p:nvPr/>
        </p:nvPicPr>
        <p:blipFill>
          <a:blip r:embed="rId1"/>
          <a:stretch/>
        </p:blipFill>
        <p:spPr>
          <a:xfrm>
            <a:off x="914400" y="1371600"/>
            <a:ext cx="5688360" cy="3199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PlaceHolder 1"/>
          <p:cNvSpPr>
            <a:spLocks noGrp="1"/>
          </p:cNvSpPr>
          <p:nvPr>
            <p:ph type="title"/>
          </p:nvPr>
        </p:nvSpPr>
        <p:spPr>
          <a:xfrm>
            <a:off x="609480" y="609480"/>
            <a:ext cx="6346800" cy="13197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3600" spc="-1" strike="noStrike">
                <a:solidFill>
                  <a:srgbClr val="90c226"/>
                </a:solidFill>
                <a:latin typeface="Trebuchet MS"/>
              </a:rPr>
              <a:t>Encapsulamento dos Sensores</a:t>
            </a:r>
            <a:endParaRPr b="0" lang="pt-BR" sz="3600" spc="-1" strike="noStrike">
              <a:latin typeface="Arial"/>
            </a:endParaRPr>
          </a:p>
        </p:txBody>
      </p:sp>
      <p:sp>
        <p:nvSpPr>
          <p:cNvPr id="300" name="PlaceHolder 2"/>
          <p:cNvSpPr>
            <a:spLocks noGrp="1"/>
          </p:cNvSpPr>
          <p:nvPr>
            <p:ph/>
          </p:nvPr>
        </p:nvSpPr>
        <p:spPr>
          <a:xfrm>
            <a:off x="609480" y="2160720"/>
            <a:ext cx="6346800" cy="3879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90c226"/>
              </a:buClr>
              <a:buSzPct val="80000"/>
              <a:buFont typeface="Wingdings 3" charset="2"/>
              <a:buChar char=""/>
            </a:pPr>
            <a:r>
              <a:rPr b="0" lang="pt-BR" sz="1800" spc="-1" strike="noStrike">
                <a:solidFill>
                  <a:srgbClr val="404040"/>
                </a:solidFill>
                <a:latin typeface="Trebuchet MS"/>
              </a:rPr>
              <a:t>Proteção do DHT 11/22 da chuva</a:t>
            </a:r>
            <a:endParaRPr b="0" lang="pt-BR" sz="1800" spc="-1" strike="noStrike">
              <a:latin typeface="Arial"/>
            </a:endParaRPr>
          </a:p>
        </p:txBody>
      </p:sp>
      <p:pic>
        <p:nvPicPr>
          <p:cNvPr id="301" name="Picture 3" descr="20241025_135742.jpg"/>
          <p:cNvPicPr/>
          <p:nvPr/>
        </p:nvPicPr>
        <p:blipFill>
          <a:blip r:embed="rId1"/>
          <a:stretch/>
        </p:blipFill>
        <p:spPr>
          <a:xfrm>
            <a:off x="711720" y="2664360"/>
            <a:ext cx="5688360" cy="3199320"/>
          </a:xfrm>
          <a:prstGeom prst="rect">
            <a:avLst/>
          </a:prstGeom>
          <a:ln w="0">
            <a:noFill/>
          </a:ln>
        </p:spPr>
      </p:pic>
      <p:pic>
        <p:nvPicPr>
          <p:cNvPr id="302" name="Picture 4" descr="20241112_101825.jpg"/>
          <p:cNvPicPr/>
          <p:nvPr/>
        </p:nvPicPr>
        <p:blipFill>
          <a:blip r:embed="rId2"/>
          <a:stretch/>
        </p:blipFill>
        <p:spPr>
          <a:xfrm>
            <a:off x="6503400" y="2664360"/>
            <a:ext cx="1799280" cy="3199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PlaceHolder 1"/>
          <p:cNvSpPr>
            <a:spLocks noGrp="1"/>
          </p:cNvSpPr>
          <p:nvPr>
            <p:ph type="title"/>
          </p:nvPr>
        </p:nvSpPr>
        <p:spPr>
          <a:xfrm>
            <a:off x="609480" y="609480"/>
            <a:ext cx="6346800" cy="13197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3600" spc="-1" strike="noStrike">
                <a:solidFill>
                  <a:srgbClr val="90c226"/>
                </a:solidFill>
                <a:latin typeface="Trebuchet MS"/>
              </a:rPr>
              <a:t>Caixa de Controle</a:t>
            </a:r>
            <a:endParaRPr b="0" lang="pt-BR" sz="3600" spc="-1" strike="noStrike">
              <a:latin typeface="Arial"/>
            </a:endParaRPr>
          </a:p>
        </p:txBody>
      </p:sp>
      <p:sp>
        <p:nvSpPr>
          <p:cNvPr id="304" name="PlaceHolder 2"/>
          <p:cNvSpPr>
            <a:spLocks noGrp="1"/>
          </p:cNvSpPr>
          <p:nvPr>
            <p:ph/>
          </p:nvPr>
        </p:nvSpPr>
        <p:spPr>
          <a:xfrm>
            <a:off x="609480" y="2160720"/>
            <a:ext cx="6346800" cy="3879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endParaRPr b="0" lang="pt-BR" sz="3200" spc="-1" strike="noStrike">
              <a:latin typeface="Arial"/>
            </a:endParaRPr>
          </a:p>
        </p:txBody>
      </p:sp>
      <p:pic>
        <p:nvPicPr>
          <p:cNvPr id="305" name="Picture 3" descr="20241112_101842.jpg"/>
          <p:cNvPicPr/>
          <p:nvPr/>
        </p:nvPicPr>
        <p:blipFill>
          <a:blip r:embed="rId1"/>
          <a:stretch/>
        </p:blipFill>
        <p:spPr>
          <a:xfrm>
            <a:off x="1371600" y="2262960"/>
            <a:ext cx="1799280" cy="3199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PlaceHolder 1"/>
          <p:cNvSpPr>
            <a:spLocks noGrp="1"/>
          </p:cNvSpPr>
          <p:nvPr>
            <p:ph type="title"/>
          </p:nvPr>
        </p:nvSpPr>
        <p:spPr>
          <a:xfrm>
            <a:off x="609480" y="609480"/>
            <a:ext cx="6346800" cy="13197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3600" spc="-1" strike="noStrike">
                <a:solidFill>
                  <a:srgbClr val="90c226"/>
                </a:solidFill>
                <a:latin typeface="Trebuchet MS"/>
              </a:rPr>
              <a:t>Danos do Excesso de Água e o Fungo Ferrugem</a:t>
            </a:r>
            <a:endParaRPr b="0" lang="pt-BR" sz="3600" spc="-1" strike="noStrike">
              <a:latin typeface="Arial"/>
            </a:endParaRPr>
          </a:p>
        </p:txBody>
      </p:sp>
      <p:sp>
        <p:nvSpPr>
          <p:cNvPr id="307" name="PlaceHolder 2"/>
          <p:cNvSpPr>
            <a:spLocks noGrp="1"/>
          </p:cNvSpPr>
          <p:nvPr>
            <p:ph/>
          </p:nvPr>
        </p:nvSpPr>
        <p:spPr>
          <a:xfrm>
            <a:off x="609480" y="2160720"/>
            <a:ext cx="4030560" cy="4509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90c22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404040"/>
                </a:solidFill>
                <a:latin typeface="Trebuchet MS"/>
              </a:rPr>
              <a:t>**Excesso de Água na Irrigação:**</a:t>
            </a:r>
            <a:endParaRPr b="0" lang="pt-BR" sz="18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90c22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404040"/>
                </a:solidFill>
                <a:latin typeface="Trebuchet MS"/>
              </a:rPr>
              <a:t>- Reduz a oxigenação no solo, sufocando as raízes</a:t>
            </a:r>
            <a:endParaRPr b="0" lang="pt-BR" sz="18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90c22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404040"/>
                </a:solidFill>
                <a:latin typeface="Trebuchet MS"/>
              </a:rPr>
              <a:t>- Favorece o apodrecimento das raízes</a:t>
            </a:r>
            <a:endParaRPr b="0" lang="pt-BR" sz="18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90c22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404040"/>
                </a:solidFill>
                <a:latin typeface="Trebuchet MS"/>
              </a:rPr>
              <a:t>- Diminui a absorção de nutrientes</a:t>
            </a:r>
            <a:endParaRPr b="0" lang="pt-BR" sz="18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90c22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404040"/>
                </a:solidFill>
                <a:latin typeface="Trebuchet MS"/>
              </a:rPr>
              <a:t>- Aumenta o risco de proliferação de fungos e bactérias</a:t>
            </a:r>
            <a:endParaRPr b="0" lang="pt-BR" sz="1800" spc="-1" strike="noStrike">
              <a:latin typeface="Arial"/>
            </a:endParaRPr>
          </a:p>
        </p:txBody>
      </p:sp>
      <p:pic>
        <p:nvPicPr>
          <p:cNvPr id="308" name="Imagem 6" descr=""/>
          <p:cNvPicPr/>
          <p:nvPr/>
        </p:nvPicPr>
        <p:blipFill>
          <a:blip r:embed="rId1"/>
          <a:stretch/>
        </p:blipFill>
        <p:spPr>
          <a:xfrm>
            <a:off x="4641120" y="2160720"/>
            <a:ext cx="4131000" cy="4309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PlaceHolder 1"/>
          <p:cNvSpPr>
            <a:spLocks noGrp="1"/>
          </p:cNvSpPr>
          <p:nvPr>
            <p:ph type="title"/>
          </p:nvPr>
        </p:nvSpPr>
        <p:spPr>
          <a:xfrm>
            <a:off x="609480" y="609480"/>
            <a:ext cx="6346800" cy="13197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3600" spc="-1" strike="noStrike">
                <a:solidFill>
                  <a:srgbClr val="90c226"/>
                </a:solidFill>
                <a:latin typeface="Trebuchet MS"/>
              </a:rPr>
              <a:t>Benefícios do Sistema</a:t>
            </a:r>
            <a:endParaRPr b="0" lang="pt-BR" sz="3600" spc="-1" strike="noStrike">
              <a:latin typeface="Arial"/>
            </a:endParaRPr>
          </a:p>
        </p:txBody>
      </p:sp>
      <p:sp>
        <p:nvSpPr>
          <p:cNvPr id="310" name="PlaceHolder 2"/>
          <p:cNvSpPr>
            <a:spLocks noGrp="1"/>
          </p:cNvSpPr>
          <p:nvPr>
            <p:ph/>
          </p:nvPr>
        </p:nvSpPr>
        <p:spPr>
          <a:xfrm>
            <a:off x="609480" y="2160720"/>
            <a:ext cx="6346800" cy="3879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90c226"/>
              </a:buClr>
              <a:buSzPct val="80000"/>
              <a:buFont typeface="Wingdings 3" charset="2"/>
              <a:buChar char=""/>
            </a:pPr>
            <a:r>
              <a:rPr b="0" lang="en-US" sz="2400" spc="-1" strike="noStrike">
                <a:solidFill>
                  <a:srgbClr val="404040"/>
                </a:solidFill>
                <a:latin typeface="Trebuchet MS"/>
              </a:rPr>
              <a:t>- Redução no consumo de água</a:t>
            </a:r>
            <a:endParaRPr b="0" lang="pt-BR" sz="24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90c226"/>
              </a:buClr>
              <a:buSzPct val="80000"/>
              <a:buFont typeface="Wingdings 3" charset="2"/>
              <a:buChar char=""/>
            </a:pPr>
            <a:r>
              <a:rPr b="0" lang="en-US" sz="2400" spc="-1" strike="noStrike">
                <a:solidFill>
                  <a:srgbClr val="404040"/>
                </a:solidFill>
                <a:latin typeface="Trebuchet MS"/>
              </a:rPr>
              <a:t>- Monitoramento remoto</a:t>
            </a:r>
            <a:endParaRPr b="0" lang="pt-BR" sz="24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90c226"/>
              </a:buClr>
              <a:buSzPct val="80000"/>
              <a:buFont typeface="Wingdings 3" charset="2"/>
              <a:buChar char=""/>
            </a:pPr>
            <a:r>
              <a:rPr b="0" lang="en-US" sz="2400" spc="-1" strike="noStrike">
                <a:solidFill>
                  <a:srgbClr val="404040"/>
                </a:solidFill>
                <a:latin typeface="Trebuchet MS"/>
              </a:rPr>
              <a:t>- Tomada de decisão com base em dados</a:t>
            </a:r>
            <a:endParaRPr b="0" lang="pt-BR" sz="24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90c226"/>
              </a:buClr>
              <a:buSzPct val="80000"/>
              <a:buFont typeface="Wingdings 3" charset="2"/>
              <a:buChar char=""/>
            </a:pPr>
            <a:r>
              <a:rPr b="0" lang="en-US" sz="2400" spc="-1" strike="noStrike">
                <a:solidFill>
                  <a:srgbClr val="404040"/>
                </a:solidFill>
                <a:latin typeface="Trebuchet MS"/>
              </a:rPr>
              <a:t>- Automação e eficiência no cuidado com as plantas</a:t>
            </a:r>
            <a:endParaRPr b="0" lang="pt-BR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PlaceHolder 1"/>
          <p:cNvSpPr>
            <a:spLocks noGrp="1"/>
          </p:cNvSpPr>
          <p:nvPr>
            <p:ph type="title"/>
          </p:nvPr>
        </p:nvSpPr>
        <p:spPr>
          <a:xfrm>
            <a:off x="609480" y="609480"/>
            <a:ext cx="6346800" cy="13197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3600" spc="-1" strike="noStrike">
                <a:solidFill>
                  <a:srgbClr val="90c226"/>
                </a:solidFill>
                <a:latin typeface="Trebuchet MS"/>
              </a:rPr>
              <a:t>Conclusão</a:t>
            </a:r>
            <a:endParaRPr b="0" lang="pt-BR" sz="3600" spc="-1" strike="noStrike">
              <a:latin typeface="Arial"/>
            </a:endParaRPr>
          </a:p>
        </p:txBody>
      </p:sp>
      <p:sp>
        <p:nvSpPr>
          <p:cNvPr id="312" name="PlaceHolder 2"/>
          <p:cNvSpPr>
            <a:spLocks noGrp="1"/>
          </p:cNvSpPr>
          <p:nvPr>
            <p:ph/>
          </p:nvPr>
        </p:nvSpPr>
        <p:spPr>
          <a:xfrm>
            <a:off x="609480" y="2160720"/>
            <a:ext cx="6346800" cy="3879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90c226"/>
              </a:buClr>
              <a:buSzPct val="80000"/>
              <a:buFont typeface="Wingdings 3" charset="2"/>
              <a:buChar char=""/>
            </a:pPr>
            <a:r>
              <a:rPr b="0" lang="en-US" sz="2400" spc="-1" strike="noStrike">
                <a:solidFill>
                  <a:srgbClr val="404040"/>
                </a:solidFill>
                <a:latin typeface="Trebuchet MS"/>
              </a:rPr>
              <a:t>O projeto de horta inteligente demonstrou ser viável e eficiente, permitindo o acompanhamento das condições do solo e clima local em tempo real. Essa tecnologia pode ser aplicada em diferentes escalas e aprimorada com recursos como irrigação automatizada e integração com aplicativos.</a:t>
            </a:r>
            <a:endParaRPr b="0" lang="pt-BR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PlaceHolder 1"/>
          <p:cNvSpPr>
            <a:spLocks noGrp="1"/>
          </p:cNvSpPr>
          <p:nvPr>
            <p:ph type="title"/>
          </p:nvPr>
        </p:nvSpPr>
        <p:spPr>
          <a:xfrm>
            <a:off x="609480" y="609480"/>
            <a:ext cx="6346800" cy="13197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314" name="PlaceHolder 2"/>
          <p:cNvSpPr>
            <a:spLocks noGrp="1"/>
          </p:cNvSpPr>
          <p:nvPr>
            <p:ph/>
          </p:nvPr>
        </p:nvSpPr>
        <p:spPr>
          <a:xfrm>
            <a:off x="609480" y="2160720"/>
            <a:ext cx="6816600" cy="3879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90c226"/>
              </a:buClr>
              <a:buSzPct val="80000"/>
              <a:buFont typeface="Wingdings 3" charset="2"/>
              <a:buChar char=""/>
            </a:pPr>
            <a:r>
              <a:rPr b="0" lang="pt-BR" sz="1800" spc="-1" strike="noStrike">
                <a:solidFill>
                  <a:srgbClr val="404040"/>
                </a:solidFill>
                <a:latin typeface="Trebuchet MS"/>
              </a:rPr>
              <a:t>Projeto no github</a:t>
            </a:r>
            <a:endParaRPr b="0" lang="pt-BR" sz="18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90c226"/>
              </a:buClr>
              <a:buSzPct val="80000"/>
              <a:buFont typeface="Wingdings 3" charset="2"/>
              <a:buChar char=""/>
            </a:pPr>
            <a:r>
              <a:rPr b="0" lang="pt-BR" sz="1800" spc="-1" strike="noStrike" u="sng">
                <a:solidFill>
                  <a:srgbClr val="0000ff"/>
                </a:solidFill>
                <a:uFillTx/>
                <a:latin typeface="Trebuchet MS"/>
                <a:hlinkClick r:id="rId1"/>
              </a:rPr>
              <a:t>https://github.com/mariliahoshino/IFSP_Hortolandia_2025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</a:pP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PlaceHolder 1"/>
          <p:cNvSpPr>
            <a:spLocks noGrp="1"/>
          </p:cNvSpPr>
          <p:nvPr>
            <p:ph type="title"/>
          </p:nvPr>
        </p:nvSpPr>
        <p:spPr>
          <a:xfrm>
            <a:off x="609480" y="609480"/>
            <a:ext cx="6346800" cy="13197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3600" spc="-1" strike="noStrike">
                <a:solidFill>
                  <a:srgbClr val="90c226"/>
                </a:solidFill>
                <a:latin typeface="Trebuchet MS"/>
              </a:rPr>
              <a:t>Objetivo do Projeto</a:t>
            </a:r>
            <a:endParaRPr b="0" lang="pt-BR" sz="3600" spc="-1" strike="noStrike">
              <a:latin typeface="Arial"/>
            </a:endParaRPr>
          </a:p>
        </p:txBody>
      </p:sp>
      <p:sp>
        <p:nvSpPr>
          <p:cNvPr id="224" name="PlaceHolder 2"/>
          <p:cNvSpPr>
            <a:spLocks noGrp="1"/>
          </p:cNvSpPr>
          <p:nvPr>
            <p:ph/>
          </p:nvPr>
        </p:nvSpPr>
        <p:spPr>
          <a:xfrm>
            <a:off x="609480" y="2160720"/>
            <a:ext cx="6346800" cy="3879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90c226"/>
              </a:buClr>
              <a:buSzPct val="80000"/>
              <a:buFont typeface="Wingdings 3" charset="2"/>
              <a:buChar char=""/>
            </a:pPr>
            <a:r>
              <a:rPr b="0" lang="en-US" sz="2400" spc="-1" strike="noStrike">
                <a:solidFill>
                  <a:srgbClr val="404040"/>
                </a:solidFill>
                <a:latin typeface="Trebuchet MS"/>
              </a:rPr>
              <a:t>Desenvolver um sistema de monitoramento de horta inteligente utilizando sensores de umidade, temperatura e umidade do ar, com microcontrolador e conectividade, permitindo a coleta e análise de dados em tempo real para tomada de decisões no cuidado das plantas.</a:t>
            </a:r>
            <a:endParaRPr b="0" lang="pt-BR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PlaceHolder 1"/>
          <p:cNvSpPr>
            <a:spLocks noGrp="1"/>
          </p:cNvSpPr>
          <p:nvPr>
            <p:ph type="title"/>
          </p:nvPr>
        </p:nvSpPr>
        <p:spPr>
          <a:xfrm>
            <a:off x="609480" y="609480"/>
            <a:ext cx="6346800" cy="13197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3600" spc="-1" strike="noStrike">
                <a:solidFill>
                  <a:srgbClr val="90c226"/>
                </a:solidFill>
                <a:latin typeface="Trebuchet MS"/>
              </a:rPr>
              <a:t>Componentes Utilizados</a:t>
            </a:r>
            <a:endParaRPr b="0" lang="pt-BR" sz="3600" spc="-1" strike="noStrike">
              <a:latin typeface="Arial"/>
            </a:endParaRPr>
          </a:p>
        </p:txBody>
      </p:sp>
      <p:sp>
        <p:nvSpPr>
          <p:cNvPr id="226" name="PlaceHolder 2"/>
          <p:cNvSpPr>
            <a:spLocks noGrp="1"/>
          </p:cNvSpPr>
          <p:nvPr>
            <p:ph/>
          </p:nvPr>
        </p:nvSpPr>
        <p:spPr>
          <a:xfrm>
            <a:off x="609480" y="2160720"/>
            <a:ext cx="6346800" cy="3879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90c22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404040"/>
                </a:solidFill>
                <a:latin typeface="Trebuchet MS"/>
              </a:rPr>
              <a:t>- Microcontrolador ESP32</a:t>
            </a:r>
            <a:endParaRPr b="0" lang="pt-BR" sz="18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90c22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404040"/>
                </a:solidFill>
                <a:latin typeface="Trebuchet MS"/>
              </a:rPr>
              <a:t>- Sensor de Umidade do Solo (capacitivo)</a:t>
            </a:r>
            <a:endParaRPr b="0" lang="pt-BR" sz="18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90c22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404040"/>
                </a:solidFill>
                <a:latin typeface="Trebuchet MS"/>
              </a:rPr>
              <a:t>- Fonte de alimentação</a:t>
            </a:r>
            <a:endParaRPr b="0" lang="pt-BR" sz="18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90c22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404040"/>
                </a:solidFill>
                <a:latin typeface="Trebuchet MS"/>
              </a:rPr>
              <a:t>- Jumpers e protoboard</a:t>
            </a:r>
            <a:endParaRPr b="0" lang="pt-BR" sz="18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90c22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404040"/>
                </a:solidFill>
                <a:latin typeface="Trebuchet MS"/>
              </a:rPr>
              <a:t>- Caixa de proteção e abrigo para sensor</a:t>
            </a:r>
            <a:endParaRPr b="0" lang="pt-BR" sz="18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90c226"/>
              </a:buClr>
              <a:buSzPct val="80000"/>
              <a:buFont typeface="Wingdings 3" charset="2"/>
              <a:buChar char=""/>
            </a:pPr>
            <a:r>
              <a:rPr b="0" lang="pt-BR" sz="1800" spc="-1" strike="noStrike">
                <a:solidFill>
                  <a:srgbClr val="404040"/>
                </a:solidFill>
                <a:latin typeface="Trebuchet MS"/>
              </a:rPr>
              <a:t>- *Sensor DHT11 / DHT22 (temperatura e umidade)</a:t>
            </a:r>
            <a:endParaRPr b="0" lang="pt-BR" sz="18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90c226"/>
              </a:buClr>
              <a:buSzPct val="80000"/>
              <a:buFont typeface="Wingdings 3" charset="2"/>
              <a:buChar char=""/>
            </a:pPr>
            <a:r>
              <a:rPr b="0" lang="pt-BR" sz="1800" spc="-1" strike="noStrike">
                <a:solidFill>
                  <a:srgbClr val="404040"/>
                </a:solidFill>
                <a:latin typeface="Trebuchet MS"/>
              </a:rPr>
              <a:t>- *Módulo relé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pt-BR" sz="1200" spc="-1" strike="noStrike">
                <a:solidFill>
                  <a:srgbClr val="404040"/>
                </a:solidFill>
                <a:latin typeface="Trebuchet MS"/>
              </a:rPr>
              <a:t>* Se der tempo vamos utilizar</a:t>
            </a:r>
            <a:endParaRPr b="0" lang="pt-BR" sz="1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PlaceHolder 1"/>
          <p:cNvSpPr>
            <a:spLocks noGrp="1"/>
          </p:cNvSpPr>
          <p:nvPr>
            <p:ph type="title"/>
          </p:nvPr>
        </p:nvSpPr>
        <p:spPr>
          <a:xfrm>
            <a:off x="609480" y="609480"/>
            <a:ext cx="6346800" cy="13197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3600" spc="-1" strike="noStrike">
                <a:solidFill>
                  <a:srgbClr val="90c226"/>
                </a:solidFill>
                <a:latin typeface="Trebuchet MS"/>
              </a:rPr>
              <a:t>ESP32</a:t>
            </a:r>
            <a:endParaRPr b="0" lang="pt-BR" sz="3600" spc="-1" strike="noStrike">
              <a:latin typeface="Arial"/>
            </a:endParaRPr>
          </a:p>
        </p:txBody>
      </p:sp>
      <p:sp>
        <p:nvSpPr>
          <p:cNvPr id="228" name="PlaceHolder 2"/>
          <p:cNvSpPr>
            <a:spLocks noGrp="1"/>
          </p:cNvSpPr>
          <p:nvPr>
            <p:ph/>
          </p:nvPr>
        </p:nvSpPr>
        <p:spPr>
          <a:xfrm>
            <a:off x="360000" y="1519560"/>
            <a:ext cx="4499280" cy="3879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1001"/>
              </a:spcBef>
              <a:buNone/>
            </a:pPr>
            <a:r>
              <a:rPr b="0" lang="pt-BR" sz="1800" spc="-1" strike="noStrike">
                <a:solidFill>
                  <a:srgbClr val="404040"/>
                </a:solidFill>
                <a:latin typeface="Trebuchet MS"/>
              </a:rPr>
              <a:t>São placas microcontroladas extremamente poderosas, que são equipadas com o moderno chip ESP32, que já vem embarcado com Wi-Fi, Bluetooth, dois processadores de altíssima velocidade, conversores DAC, ADC, portas PWM via software e grande capacidade de armazenamento de programas.</a:t>
            </a:r>
            <a:endParaRPr b="0" lang="pt-BR" sz="18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90c226"/>
              </a:buClr>
              <a:buSzPct val="80000"/>
              <a:buFont typeface="Wingdings 3" charset="2"/>
              <a:buChar char=""/>
            </a:pPr>
            <a:r>
              <a:rPr b="0" lang="pt-BR" sz="1800" spc="-1" strike="noStrike">
                <a:solidFill>
                  <a:srgbClr val="404040"/>
                </a:solidFill>
                <a:latin typeface="Trebuchet MS"/>
              </a:rPr>
              <a:t>Memória: 520 KB SRAM</a:t>
            </a:r>
            <a:endParaRPr b="0" lang="pt-BR" sz="18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90c226"/>
              </a:buClr>
              <a:buSzPct val="80000"/>
              <a:buFont typeface="Wingdings 3" charset="2"/>
              <a:buChar char=""/>
            </a:pPr>
            <a:r>
              <a:rPr b="0" lang="pt-BR" sz="1800" spc="-1" strike="noStrike">
                <a:solidFill>
                  <a:srgbClr val="404040"/>
                </a:solidFill>
                <a:latin typeface="Trebuchet MS"/>
              </a:rPr>
              <a:t>Wi-Fi b/g/n e bluetooth</a:t>
            </a:r>
            <a:endParaRPr b="0" lang="pt-BR" sz="18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90c226"/>
              </a:buClr>
              <a:buSzPct val="80000"/>
              <a:buFont typeface="Wingdings 3" charset="2"/>
              <a:buChar char=""/>
            </a:pPr>
            <a:r>
              <a:rPr b="0" lang="pt-BR" sz="1800" spc="-1" strike="noStrike">
                <a:solidFill>
                  <a:srgbClr val="404040"/>
                </a:solidFill>
                <a:latin typeface="Trebuchet MS"/>
              </a:rPr>
              <a:t>Memória flash 4MB</a:t>
            </a:r>
            <a:endParaRPr b="0" lang="pt-BR" sz="18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90c226"/>
              </a:buClr>
              <a:buSzPct val="80000"/>
              <a:buFont typeface="Wingdings 3" charset="2"/>
              <a:buChar char=""/>
            </a:pPr>
            <a:r>
              <a:rPr b="0" lang="pt-BR" sz="1800" spc="-1" strike="noStrike">
                <a:solidFill>
                  <a:srgbClr val="404040"/>
                </a:solidFill>
                <a:latin typeface="Trebuchet MS"/>
              </a:rPr>
              <a:t>Trabalha até 240MHz</a:t>
            </a:r>
            <a:endParaRPr b="0" lang="pt-BR" sz="1800" spc="-1" strike="noStrike">
              <a:latin typeface="Arial"/>
            </a:endParaRPr>
          </a:p>
        </p:txBody>
      </p:sp>
      <p:pic>
        <p:nvPicPr>
          <p:cNvPr id="229" name="" descr=""/>
          <p:cNvPicPr/>
          <p:nvPr/>
        </p:nvPicPr>
        <p:blipFill>
          <a:blip r:embed="rId1"/>
          <a:stretch/>
        </p:blipFill>
        <p:spPr>
          <a:xfrm>
            <a:off x="5040000" y="720000"/>
            <a:ext cx="3779280" cy="3779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PlaceHolder 1"/>
          <p:cNvSpPr>
            <a:spLocks noGrp="1"/>
          </p:cNvSpPr>
          <p:nvPr>
            <p:ph type="title"/>
          </p:nvPr>
        </p:nvSpPr>
        <p:spPr>
          <a:xfrm>
            <a:off x="609480" y="609480"/>
            <a:ext cx="6346800" cy="13197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3600" spc="-1" strike="noStrike">
                <a:solidFill>
                  <a:srgbClr val="90c226"/>
                </a:solidFill>
                <a:latin typeface="Trebuchet MS"/>
              </a:rPr>
              <a:t>Pinagem</a:t>
            </a:r>
            <a:endParaRPr b="0" lang="pt-BR" sz="3600" spc="-1" strike="noStrike">
              <a:latin typeface="Arial"/>
            </a:endParaRPr>
          </a:p>
        </p:txBody>
      </p:sp>
      <p:pic>
        <p:nvPicPr>
          <p:cNvPr id="231" name="" descr=""/>
          <p:cNvPicPr/>
          <p:nvPr/>
        </p:nvPicPr>
        <p:blipFill>
          <a:blip r:embed="rId1"/>
          <a:stretch/>
        </p:blipFill>
        <p:spPr>
          <a:xfrm>
            <a:off x="1440000" y="2862000"/>
            <a:ext cx="6094800" cy="3437280"/>
          </a:xfrm>
          <a:prstGeom prst="rect">
            <a:avLst/>
          </a:prstGeom>
          <a:ln w="0">
            <a:noFill/>
          </a:ln>
        </p:spPr>
      </p:pic>
      <p:sp>
        <p:nvSpPr>
          <p:cNvPr id="232" name="PlaceHolder 2"/>
          <p:cNvSpPr>
            <a:spLocks noGrp="1"/>
          </p:cNvSpPr>
          <p:nvPr>
            <p:ph/>
          </p:nvPr>
        </p:nvSpPr>
        <p:spPr>
          <a:xfrm>
            <a:off x="492480" y="1440000"/>
            <a:ext cx="6346800" cy="1439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90c226"/>
              </a:buClr>
              <a:buSzPct val="80000"/>
              <a:buFont typeface="Wingdings 3" charset="2"/>
              <a:buChar char=""/>
            </a:pPr>
            <a:r>
              <a:rPr b="0" lang="pt-BR" sz="1800" spc="-1" strike="noStrike">
                <a:solidFill>
                  <a:srgbClr val="404040"/>
                </a:solidFill>
                <a:latin typeface="Trebuchet MS"/>
              </a:rPr>
              <a:t>Referência da pinagem do ESP32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PlaceHolder 1"/>
          <p:cNvSpPr>
            <a:spLocks noGrp="1"/>
          </p:cNvSpPr>
          <p:nvPr>
            <p:ph type="title"/>
          </p:nvPr>
        </p:nvSpPr>
        <p:spPr>
          <a:xfrm>
            <a:off x="429480" y="119520"/>
            <a:ext cx="7669800" cy="7797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3600" spc="-1" strike="noStrike">
                <a:solidFill>
                  <a:srgbClr val="90c226"/>
                </a:solidFill>
                <a:latin typeface="Trebuchet MS"/>
              </a:rPr>
              <a:t>Configurando o Arduino IDE</a:t>
            </a:r>
            <a:endParaRPr b="0" lang="pt-BR" sz="3600" spc="-1" strike="noStrike">
              <a:latin typeface="Arial"/>
            </a:endParaRPr>
          </a:p>
        </p:txBody>
      </p:sp>
      <p:sp>
        <p:nvSpPr>
          <p:cNvPr id="234" name="PlaceHolder 2"/>
          <p:cNvSpPr>
            <a:spLocks noGrp="1"/>
          </p:cNvSpPr>
          <p:nvPr>
            <p:ph/>
          </p:nvPr>
        </p:nvSpPr>
        <p:spPr>
          <a:xfrm>
            <a:off x="609480" y="2160720"/>
            <a:ext cx="6346800" cy="3879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90c226"/>
              </a:buClr>
              <a:buSzPct val="80000"/>
              <a:buFont typeface="Wingdings 3" charset="2"/>
              <a:buChar char=""/>
            </a:pPr>
            <a:r>
              <a:rPr b="0" lang="pt-BR" sz="1800" spc="-1" strike="noStrike">
                <a:solidFill>
                  <a:srgbClr val="404040"/>
                </a:solidFill>
                <a:latin typeface="Trebuchet MS"/>
              </a:rPr>
              <a:t> 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pt-BR" sz="1800" spc="-1" strike="noStrike">
              <a:latin typeface="Arial"/>
            </a:endParaRPr>
          </a:p>
        </p:txBody>
      </p:sp>
      <p:pic>
        <p:nvPicPr>
          <p:cNvPr id="235" name="" descr=""/>
          <p:cNvPicPr/>
          <p:nvPr/>
        </p:nvPicPr>
        <p:blipFill>
          <a:blip r:embed="rId1"/>
          <a:stretch/>
        </p:blipFill>
        <p:spPr>
          <a:xfrm>
            <a:off x="540000" y="1387440"/>
            <a:ext cx="7199280" cy="5271840"/>
          </a:xfrm>
          <a:prstGeom prst="rect">
            <a:avLst/>
          </a:prstGeom>
          <a:ln w="0">
            <a:noFill/>
          </a:ln>
        </p:spPr>
      </p:pic>
      <p:sp>
        <p:nvSpPr>
          <p:cNvPr id="236" name="PlaceHolder 3"/>
          <p:cNvSpPr>
            <a:spLocks noGrp="1"/>
          </p:cNvSpPr>
          <p:nvPr>
            <p:ph/>
          </p:nvPr>
        </p:nvSpPr>
        <p:spPr>
          <a:xfrm>
            <a:off x="312480" y="979560"/>
            <a:ext cx="6346800" cy="819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90c22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404040"/>
                </a:solidFill>
                <a:latin typeface="Trebuchet MS"/>
              </a:rPr>
              <a:t>Instalando a biblioteca do ESP32 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pt-B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PlaceHolder 1"/>
          <p:cNvSpPr>
            <a:spLocks noGrp="1"/>
          </p:cNvSpPr>
          <p:nvPr>
            <p:ph type="title"/>
          </p:nvPr>
        </p:nvSpPr>
        <p:spPr>
          <a:xfrm>
            <a:off x="609480" y="609480"/>
            <a:ext cx="6949800" cy="649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3600" spc="-1" strike="noStrike">
                <a:solidFill>
                  <a:srgbClr val="90c226"/>
                </a:solidFill>
                <a:latin typeface="Trebuchet MS"/>
              </a:rPr>
              <a:t>Configurando o Arduino IDE</a:t>
            </a:r>
            <a:endParaRPr b="0" lang="pt-BR" sz="3600" spc="-1" strike="noStrike">
              <a:latin typeface="Arial"/>
            </a:endParaRPr>
          </a:p>
        </p:txBody>
      </p:sp>
      <p:sp>
        <p:nvSpPr>
          <p:cNvPr id="238" name="PlaceHolder 2"/>
          <p:cNvSpPr>
            <a:spLocks noGrp="1"/>
          </p:cNvSpPr>
          <p:nvPr>
            <p:ph/>
          </p:nvPr>
        </p:nvSpPr>
        <p:spPr>
          <a:xfrm>
            <a:off x="312480" y="1159560"/>
            <a:ext cx="7787520" cy="819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90c22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404040"/>
                </a:solidFill>
                <a:latin typeface="Trebuchet MS"/>
              </a:rPr>
              <a:t>Quando instalar selecionar a versão antiga 2.0.6, versões novas tem ocorrido problema, talvez tenham resolvido</a:t>
            </a:r>
            <a:endParaRPr b="0" lang="pt-BR" sz="18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90c22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404040"/>
                </a:solidFill>
                <a:latin typeface="Trebuchet MS"/>
              </a:rPr>
              <a:t>explicação no link: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</a:pPr>
            <a:r>
              <a:rPr b="0" lang="en-US" sz="1800" spc="-1" strike="noStrike" u="sng">
                <a:solidFill>
                  <a:srgbClr val="0000ff"/>
                </a:solidFill>
                <a:uFillTx/>
                <a:latin typeface="Trebuchet MS"/>
                <a:hlinkClick r:id="rId1"/>
              </a:rPr>
              <a:t>https://github.com/espressif/esp-idf/issues/10314#issuecomment-2251960438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pt-BR" sz="1800" spc="-1" strike="noStrike">
              <a:latin typeface="Arial"/>
            </a:endParaRPr>
          </a:p>
        </p:txBody>
      </p:sp>
      <p:pic>
        <p:nvPicPr>
          <p:cNvPr id="239" name="" descr=""/>
          <p:cNvPicPr/>
          <p:nvPr/>
        </p:nvPicPr>
        <p:blipFill>
          <a:blip r:embed="rId2"/>
          <a:stretch/>
        </p:blipFill>
        <p:spPr>
          <a:xfrm>
            <a:off x="540000" y="2848320"/>
            <a:ext cx="7019280" cy="3990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PlaceHolder 1"/>
          <p:cNvSpPr>
            <a:spLocks noGrp="1"/>
          </p:cNvSpPr>
          <p:nvPr>
            <p:ph type="title"/>
          </p:nvPr>
        </p:nvSpPr>
        <p:spPr>
          <a:xfrm>
            <a:off x="540000" y="249480"/>
            <a:ext cx="7669800" cy="8298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3600" spc="-1" strike="noStrike">
                <a:solidFill>
                  <a:srgbClr val="90c226"/>
                </a:solidFill>
                <a:latin typeface="Trebuchet MS"/>
              </a:rPr>
              <a:t>Configurando o Arduino IDE</a:t>
            </a:r>
            <a:endParaRPr b="0" lang="pt-BR" sz="3600" spc="-1" strike="noStrike">
              <a:latin typeface="Arial"/>
            </a:endParaRPr>
          </a:p>
        </p:txBody>
      </p:sp>
      <p:sp>
        <p:nvSpPr>
          <p:cNvPr id="241" name="PlaceHolder 2"/>
          <p:cNvSpPr>
            <a:spLocks noGrp="1"/>
          </p:cNvSpPr>
          <p:nvPr>
            <p:ph/>
          </p:nvPr>
        </p:nvSpPr>
        <p:spPr>
          <a:xfrm>
            <a:off x="312480" y="1159560"/>
            <a:ext cx="6346800" cy="819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90c22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404040"/>
                </a:solidFill>
                <a:latin typeface="Trebuchet MS"/>
              </a:rPr>
              <a:t>Agora é possível selecionar a placa ESP 32 DEV Module</a:t>
            </a: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</a:pPr>
            <a:endParaRPr b="0" lang="pt-BR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pt-BR" sz="1800" spc="-1" strike="noStrike">
              <a:latin typeface="Arial"/>
            </a:endParaRPr>
          </a:p>
        </p:txBody>
      </p:sp>
      <p:pic>
        <p:nvPicPr>
          <p:cNvPr id="242" name="" descr=""/>
          <p:cNvPicPr/>
          <p:nvPr/>
        </p:nvPicPr>
        <p:blipFill>
          <a:blip r:embed="rId1"/>
          <a:stretch/>
        </p:blipFill>
        <p:spPr>
          <a:xfrm>
            <a:off x="843120" y="1800000"/>
            <a:ext cx="6356160" cy="1979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58</TotalTime>
  <Application>LibreOffice/7.3.7.2$Linux_X86_64 LibreOffice_project/30$Build-2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2013-01-27T09:14:16Z</dcterms:created>
  <dc:creator/>
  <dc:description>generated using python-pptx</dc:description>
  <dc:language>pt-BR</dc:language>
  <cp:lastModifiedBy/>
  <dcterms:modified xsi:type="dcterms:W3CDTF">2025-04-06T23:19:21Z</dcterms:modified>
  <cp:revision>16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Apresentação na tela (4:3)</vt:lpwstr>
  </property>
  <property fmtid="{D5CDD505-2E9C-101B-9397-08002B2CF9AE}" pid="3" name="Slides">
    <vt:r8>12</vt:r8>
  </property>
</Properties>
</file>